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1" r:id="rId2"/>
    <p:sldMasterId id="2147483697" r:id="rId3"/>
    <p:sldMasterId id="2147483703" r:id="rId4"/>
    <p:sldMasterId id="2147483737" r:id="rId5"/>
    <p:sldMasterId id="2147483763" r:id="rId6"/>
  </p:sldMasterIdLst>
  <p:notesMasterIdLst>
    <p:notesMasterId r:id="rId36"/>
  </p:notesMasterIdLst>
  <p:sldIdLst>
    <p:sldId id="667" r:id="rId7"/>
    <p:sldId id="358" r:id="rId8"/>
    <p:sldId id="668" r:id="rId9"/>
    <p:sldId id="674" r:id="rId10"/>
    <p:sldId id="669" r:id="rId11"/>
    <p:sldId id="278" r:id="rId12"/>
    <p:sldId id="664" r:id="rId13"/>
    <p:sldId id="670" r:id="rId14"/>
    <p:sldId id="630" r:id="rId15"/>
    <p:sldId id="579" r:id="rId16"/>
    <p:sldId id="677" r:id="rId17"/>
    <p:sldId id="256" r:id="rId18"/>
    <p:sldId id="261" r:id="rId19"/>
    <p:sldId id="656" r:id="rId20"/>
    <p:sldId id="675" r:id="rId21"/>
    <p:sldId id="658" r:id="rId22"/>
    <p:sldId id="606" r:id="rId23"/>
    <p:sldId id="665" r:id="rId24"/>
    <p:sldId id="639" r:id="rId25"/>
    <p:sldId id="632" r:id="rId26"/>
    <p:sldId id="678" r:id="rId27"/>
    <p:sldId id="671" r:id="rId28"/>
    <p:sldId id="676" r:id="rId29"/>
    <p:sldId id="680" r:id="rId30"/>
    <p:sldId id="681" r:id="rId31"/>
    <p:sldId id="666" r:id="rId32"/>
    <p:sldId id="614" r:id="rId33"/>
    <p:sldId id="673" r:id="rId34"/>
    <p:sldId id="645" r:id="rId35"/>
  </p:sldIdLst>
  <p:sldSz cx="12192000" cy="6858000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IT-ZAI DHAOUIA" initials="" lastIdx="0" clrIdx="0"/>
  <p:cmAuthor id="1" name="Youcef ABCHI" initials="YA" lastIdx="4" clrIdx="1">
    <p:extLst>
      <p:ext uri="{19B8F6BF-5375-455C-9EA6-DF929625EA0E}">
        <p15:presenceInfo xmlns:p15="http://schemas.microsoft.com/office/powerpoint/2012/main" userId="S-1-5-21-4169868948-952842454-3622183382-40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E27600"/>
    <a:srgbClr val="FF9900"/>
    <a:srgbClr val="FF9725"/>
    <a:srgbClr val="CCECFF"/>
    <a:srgbClr val="FF9933"/>
    <a:srgbClr val="FFA94B"/>
    <a:srgbClr val="FFB869"/>
    <a:srgbClr val="FF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5332" autoAdjust="0"/>
  </p:normalViewPr>
  <p:slideViewPr>
    <p:cSldViewPr snapToGrid="0">
      <p:cViewPr varScale="1">
        <p:scale>
          <a:sx n="67" d="100"/>
          <a:sy n="67" d="100"/>
        </p:scale>
        <p:origin x="4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'2020'!$M$42:$M$46</c:f>
              <c:strCache>
                <c:ptCount val="5"/>
                <c:pt idx="0">
                  <c:v>    Effort SONATRACH seul</c:v>
                </c:pt>
                <c:pt idx="1">
                  <c:v>    En Partenariat avec les Universités Nationales </c:v>
                </c:pt>
                <c:pt idx="2">
                  <c:v>    En Partenariat avec les Centre de Recherche</c:v>
                </c:pt>
                <c:pt idx="3">
                  <c:v>    En Partenariat avec les Ecoles Nationales</c:v>
                </c:pt>
                <c:pt idx="4">
                  <c:v>    En Partenariat avec les Partenaires Etrangers</c:v>
                </c:pt>
              </c:strCache>
            </c:strRef>
          </c:cat>
          <c:val>
            <c:numRef>
              <c:f>'2020'!$O$42:$O$46</c:f>
              <c:numCache>
                <c:formatCode>0%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06-46EA-89C5-367967854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69371888"/>
        <c:axId val="969365904"/>
        <c:axId val="0"/>
      </c:bar3DChart>
      <c:catAx>
        <c:axId val="9693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b="1"/>
            </a:pPr>
            <a:endParaRPr lang="fr-FR"/>
          </a:p>
        </c:txPr>
        <c:crossAx val="969365904"/>
        <c:crosses val="autoZero"/>
        <c:auto val="1"/>
        <c:lblAlgn val="ctr"/>
        <c:lblOffset val="100"/>
        <c:noMultiLvlLbl val="0"/>
      </c:catAx>
      <c:valAx>
        <c:axId val="96936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96937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3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995830868430458E-2"/>
          <c:y val="2.9469998763602526E-2"/>
          <c:w val="0.8848523570909318"/>
          <c:h val="0.5095497130655278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solidFill>
                <a:schemeClr val="bg2">
                  <a:lumMod val="75000"/>
                </a:schemeClr>
              </a:solidFill>
            </a:ln>
            <a:effectLst/>
            <a:sp3d>
              <a:contourClr>
                <a:schemeClr val="bg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289-43EE-B82E-63CCCE43D1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2976090911690003E-3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289-43EE-B82E-63CCCE43D1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9.25925925925934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289-43EE-B82E-63CCCE43D1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289-43EE-B82E-63CCCE43D1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1.851851851851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289-43EE-B82E-63CCCE43D12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'2021'!$B$90:$B$94</c:f>
              <c:strCache>
                <c:ptCount val="5"/>
                <c:pt idx="0">
                  <c:v>SONATRACH Effort Seule</c:v>
                </c:pt>
                <c:pt idx="1">
                  <c:v>En Partenariat avec les Universités</c:v>
                </c:pt>
                <c:pt idx="2">
                  <c:v>En Partenariat avec ANVREDET</c:v>
                </c:pt>
                <c:pt idx="3">
                  <c:v>En Partenariat avec les Centres R&amp;D Nationaux (CDER)</c:v>
                </c:pt>
                <c:pt idx="4">
                  <c:v>Avec les partenaires étrangers (Schlumberger)</c:v>
                </c:pt>
              </c:strCache>
            </c:strRef>
          </c:cat>
          <c:val>
            <c:numRef>
              <c:f>'2021'!$F$90:$F$94</c:f>
              <c:numCache>
                <c:formatCode>0%</c:formatCode>
                <c:ptCount val="5"/>
                <c:pt idx="0">
                  <c:v>0.35555555555555557</c:v>
                </c:pt>
                <c:pt idx="1">
                  <c:v>0.53333333333333333</c:v>
                </c:pt>
                <c:pt idx="2">
                  <c:v>8.8888888888888892E-2</c:v>
                </c:pt>
                <c:pt idx="3">
                  <c:v>0</c:v>
                </c:pt>
                <c:pt idx="4">
                  <c:v>4.4444444444444446E-2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289-43EE-B82E-63CCCE43D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69372432"/>
        <c:axId val="969358288"/>
        <c:axId val="0"/>
      </c:bar3DChart>
      <c:catAx>
        <c:axId val="96937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969358288"/>
        <c:crosses val="autoZero"/>
        <c:auto val="1"/>
        <c:lblAlgn val="r"/>
        <c:lblOffset val="100"/>
        <c:noMultiLvlLbl val="0"/>
      </c:catAx>
      <c:valAx>
        <c:axId val="9693582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96937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4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AEA9E6-7651-4B54-93EC-147930F0E3F0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32D6206-8D55-4F2E-A776-2C9D5CC71A14}">
      <dgm:prSet phldrT="[Texte]" custT="1"/>
      <dgm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pPr marL="0" indent="0"/>
          <a:r>
            <a:rPr lang="fr-FR" sz="2000" b="1" dirty="0">
              <a:solidFill>
                <a:schemeClr val="tx1"/>
              </a:solidFill>
            </a:rPr>
            <a:t>Alignement de </a:t>
          </a:r>
          <a:r>
            <a:rPr lang="fr-FR" sz="2000" b="1" dirty="0" smtClean="0">
              <a:solidFill>
                <a:schemeClr val="tx1"/>
              </a:solidFill>
            </a:rPr>
            <a:t>stratégies</a:t>
          </a:r>
        </a:p>
        <a:p>
          <a:pPr marL="0" indent="0"/>
          <a:r>
            <a:rPr lang="fr-FR" sz="2000" b="1" dirty="0" smtClean="0">
              <a:solidFill>
                <a:srgbClr val="FF6600"/>
              </a:solidFill>
            </a:rPr>
            <a:t>« Réalisé »</a:t>
          </a:r>
          <a:endParaRPr lang="fr-FR" sz="2000" b="1" dirty="0">
            <a:solidFill>
              <a:srgbClr val="FF6600"/>
            </a:solidFill>
          </a:endParaRPr>
        </a:p>
      </dgm:t>
    </dgm:pt>
    <dgm:pt modelId="{D40D6915-FD42-4054-B702-27F8A6654DF2}" type="parTrans" cxnId="{4663CFBA-9D6E-4EFF-BC67-FFD2506741CF}">
      <dgm:prSet/>
      <dgm:spPr/>
      <dgm:t>
        <a:bodyPr/>
        <a:lstStyle/>
        <a:p>
          <a:endParaRPr lang="fr-FR"/>
        </a:p>
      </dgm:t>
    </dgm:pt>
    <dgm:pt modelId="{D8AC3A86-5960-469E-BA88-8DF589058FCF}" type="sibTrans" cxnId="{4663CFBA-9D6E-4EFF-BC67-FFD2506741CF}">
      <dgm:prSet custT="1"/>
      <dgm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pPr>
            <a:lnSpc>
              <a:spcPct val="100000"/>
            </a:lnSpc>
          </a:pPr>
          <a:r>
            <a:rPr lang="fr-FR" sz="2000" b="1" dirty="0">
              <a:solidFill>
                <a:schemeClr val="tx1"/>
              </a:solidFill>
            </a:rPr>
            <a:t>Prise de contact avec les </a:t>
          </a:r>
          <a:r>
            <a:rPr lang="fr-FR" sz="2000" b="1" dirty="0" smtClean="0">
              <a:solidFill>
                <a:schemeClr val="tx1"/>
              </a:solidFill>
            </a:rPr>
            <a:t>technopôles</a:t>
          </a:r>
        </a:p>
        <a:p>
          <a:pPr>
            <a:lnSpc>
              <a:spcPct val="100000"/>
            </a:lnSpc>
          </a:pPr>
          <a:r>
            <a:rPr lang="fr-FR" sz="2000" b="1" dirty="0" smtClean="0">
              <a:solidFill>
                <a:srgbClr val="FF6600"/>
              </a:solidFill>
            </a:rPr>
            <a:t>« Réalisé »</a:t>
          </a:r>
          <a:endParaRPr lang="fr-FR" sz="2000" b="1" dirty="0">
            <a:solidFill>
              <a:srgbClr val="FF6600"/>
            </a:solidFill>
          </a:endParaRPr>
        </a:p>
      </dgm:t>
    </dgm:pt>
    <dgm:pt modelId="{0E47FB3D-DB57-4022-9A43-4B1421D05146}">
      <dgm:prSet phldrT="[Texte]"/>
      <dgm:spPr/>
      <dgm:t>
        <a:bodyPr/>
        <a:lstStyle/>
        <a:p>
          <a:r>
            <a:rPr lang="fr-FR" dirty="0"/>
            <a:t>Prise de contact</a:t>
          </a:r>
        </a:p>
      </dgm:t>
    </dgm:pt>
    <dgm:pt modelId="{4DA2787D-E58D-4481-B33B-9088E9146F5A}" type="parTrans" cxnId="{8C49E166-EFFF-481A-855C-E2789B6A4AAB}">
      <dgm:prSet/>
      <dgm:spPr/>
      <dgm:t>
        <a:bodyPr/>
        <a:lstStyle/>
        <a:p>
          <a:endParaRPr lang="fr-FR"/>
        </a:p>
      </dgm:t>
    </dgm:pt>
    <dgm:pt modelId="{1B0319FA-EF06-4CEE-AE5A-056562958452}" type="sibTrans" cxnId="{8C49E166-EFFF-481A-855C-E2789B6A4AAB}">
      <dgm:prSet/>
      <dgm:spPr/>
      <dgm:t>
        <a:bodyPr/>
        <a:lstStyle/>
        <a:p>
          <a:endParaRPr lang="fr-FR"/>
        </a:p>
      </dgm:t>
    </dgm:pt>
    <dgm:pt modelId="{AAD3E43A-E1AE-4E0B-A520-A4421B146539}">
      <dgm:prSet phldrT="[Texte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fr-FR" sz="2000" b="1" dirty="0">
              <a:solidFill>
                <a:schemeClr val="tx1"/>
              </a:solidFill>
            </a:rPr>
            <a:t>Mise en place d’accords </a:t>
          </a:r>
          <a:r>
            <a:rPr lang="fr-FR" sz="2000" b="1" dirty="0" smtClean="0">
              <a:solidFill>
                <a:schemeClr val="tx1"/>
              </a:solidFill>
            </a:rPr>
            <a:t>communs</a:t>
          </a:r>
        </a:p>
        <a:p>
          <a:r>
            <a:rPr lang="fr-FR" sz="2000" b="1" dirty="0" smtClean="0">
              <a:solidFill>
                <a:srgbClr val="FF6600"/>
              </a:solidFill>
            </a:rPr>
            <a:t>« Réalisé »</a:t>
          </a:r>
          <a:endParaRPr lang="fr-FR" sz="2000" b="1" dirty="0">
            <a:solidFill>
              <a:srgbClr val="FF6600"/>
            </a:solidFill>
          </a:endParaRPr>
        </a:p>
      </dgm:t>
    </dgm:pt>
    <dgm:pt modelId="{2B962451-E6B3-4BDD-B947-9BCD4B442920}" type="parTrans" cxnId="{5C7CFEE9-0E37-43A4-B3D2-8B8046396B3B}">
      <dgm:prSet/>
      <dgm:spPr/>
      <dgm:t>
        <a:bodyPr/>
        <a:lstStyle/>
        <a:p>
          <a:endParaRPr lang="fr-FR"/>
        </a:p>
      </dgm:t>
    </dgm:pt>
    <dgm:pt modelId="{C4E773B0-F19E-49A6-A226-EA82CFA1959E}" type="sibTrans" cxnId="{5C7CFEE9-0E37-43A4-B3D2-8B8046396B3B}">
      <dgm:prSet custT="1"/>
      <dgm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pPr marL="0" indent="0"/>
          <a:r>
            <a:rPr lang="fr-FR" sz="2000" b="1" dirty="0">
              <a:solidFill>
                <a:schemeClr val="tx1"/>
              </a:solidFill>
            </a:rPr>
            <a:t>Voies et axes de </a:t>
          </a:r>
          <a:r>
            <a:rPr lang="fr-FR" sz="2000" b="1" dirty="0" smtClean="0">
              <a:solidFill>
                <a:schemeClr val="tx1"/>
              </a:solidFill>
            </a:rPr>
            <a:t>collaboration</a:t>
          </a:r>
        </a:p>
        <a:p>
          <a:pPr marL="0" indent="0"/>
          <a:r>
            <a:rPr lang="fr-FR" sz="2000" b="1" dirty="0" smtClean="0">
              <a:solidFill>
                <a:srgbClr val="FF6600"/>
              </a:solidFill>
            </a:rPr>
            <a:t>« Réalisé »</a:t>
          </a:r>
          <a:endParaRPr lang="fr-FR" sz="2000" b="1" dirty="0">
            <a:solidFill>
              <a:srgbClr val="FF6600"/>
            </a:solidFill>
          </a:endParaRPr>
        </a:p>
      </dgm:t>
    </dgm:pt>
    <dgm:pt modelId="{A7EC6FA1-BEA8-45D7-8F0A-99483C972D9E}">
      <dgm:prSet phldrT="[Texte]" custT="1"/>
      <dgm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pPr marL="0" indent="0"/>
          <a:endParaRPr lang="fr-FR" sz="800" dirty="0" smtClean="0">
            <a:solidFill>
              <a:schemeClr val="tx1"/>
            </a:solidFill>
          </a:endParaRPr>
        </a:p>
        <a:p>
          <a:pPr marL="0" indent="0"/>
          <a:r>
            <a:rPr lang="fr-FR" sz="2000" b="1" dirty="0" smtClean="0">
              <a:solidFill>
                <a:schemeClr val="tx1"/>
              </a:solidFill>
            </a:rPr>
            <a:t>Projets </a:t>
          </a:r>
          <a:r>
            <a:rPr lang="fr-FR" sz="2000" b="1" dirty="0">
              <a:solidFill>
                <a:schemeClr val="tx1"/>
              </a:solidFill>
            </a:rPr>
            <a:t>conjoints en </a:t>
          </a:r>
          <a:r>
            <a:rPr lang="fr-FR" sz="2000" b="1" dirty="0" smtClean="0">
              <a:solidFill>
                <a:schemeClr val="tx1"/>
              </a:solidFill>
            </a:rPr>
            <a:t>synergie</a:t>
          </a:r>
          <a:endParaRPr lang="fr-FR" sz="2000" b="1" dirty="0" smtClean="0"/>
        </a:p>
        <a:p>
          <a:pPr marL="0" indent="0"/>
          <a:r>
            <a:rPr lang="fr-FR" sz="2000" b="1" dirty="0" smtClean="0">
              <a:solidFill>
                <a:srgbClr val="FF6600"/>
              </a:solidFill>
            </a:rPr>
            <a:t>« En cours »</a:t>
          </a:r>
          <a:endParaRPr lang="fr-FR" sz="2000" b="1" dirty="0">
            <a:solidFill>
              <a:srgbClr val="FF6600"/>
            </a:solidFill>
          </a:endParaRPr>
        </a:p>
      </dgm:t>
    </dgm:pt>
    <dgm:pt modelId="{BC2F477E-41A8-43B0-9B18-C86DA4FEA58E}" type="parTrans" cxnId="{F898E894-8868-443D-BB8B-F27C621C06E0}">
      <dgm:prSet/>
      <dgm:spPr/>
      <dgm:t>
        <a:bodyPr/>
        <a:lstStyle/>
        <a:p>
          <a:endParaRPr lang="fr-FR"/>
        </a:p>
      </dgm:t>
    </dgm:pt>
    <dgm:pt modelId="{66154E9B-3C02-4F9F-8AB2-6C1123CB091C}" type="sibTrans" cxnId="{F898E894-8868-443D-BB8B-F27C621C06E0}">
      <dgm:prSet custT="1"/>
      <dgm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fr-FR" sz="2000" b="1" dirty="0">
              <a:solidFill>
                <a:schemeClr val="tx1"/>
              </a:solidFill>
            </a:rPr>
            <a:t>Installation des pôles </a:t>
          </a:r>
          <a:r>
            <a:rPr lang="fr-FR" sz="2000" b="1" dirty="0" smtClean="0">
              <a:solidFill>
                <a:schemeClr val="tx1"/>
              </a:solidFill>
            </a:rPr>
            <a:t>d’excellence</a:t>
          </a:r>
        </a:p>
        <a:p>
          <a:r>
            <a:rPr lang="fr-FR" sz="2000" b="1" dirty="0" smtClean="0">
              <a:solidFill>
                <a:srgbClr val="FF6600"/>
              </a:solidFill>
            </a:rPr>
            <a:t>« En cours»</a:t>
          </a:r>
          <a:endParaRPr lang="fr-FR" sz="2000" b="1" dirty="0">
            <a:solidFill>
              <a:srgbClr val="FF6600"/>
            </a:solidFill>
          </a:endParaRPr>
        </a:p>
      </dgm:t>
    </dgm:pt>
    <dgm:pt modelId="{0F0333A0-20E6-4542-9481-19CDCB32A4AE}" type="pres">
      <dgm:prSet presAssocID="{FAAEA9E6-7651-4B54-93EC-147930F0E3F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02C7C985-4B0C-4E44-96E4-AD2C84BE1E0C}" type="pres">
      <dgm:prSet presAssocID="{032D6206-8D55-4F2E-A776-2C9D5CC71A14}" presName="composite" presStyleCnt="0"/>
      <dgm:spPr/>
    </dgm:pt>
    <dgm:pt modelId="{28B152BE-DD90-4DDD-8851-8FE64C57E296}" type="pres">
      <dgm:prSet presAssocID="{032D6206-8D55-4F2E-A776-2C9D5CC71A14}" presName="Parent1" presStyleLbl="node1" presStyleIdx="0" presStyleCnt="6" custScaleX="144769" custScaleY="97436" custLinFactNeighborX="37305" custLinFactNeighborY="-62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21D6A39-FA6E-48AE-ADFE-635E9402D0CD}" type="pres">
      <dgm:prSet presAssocID="{032D6206-8D55-4F2E-A776-2C9D5CC71A14}" presName="Childtext1" presStyleLbl="revTx" presStyleIdx="0" presStyleCnt="3" custLinFactX="-74747" custLinFactNeighborX="-100000" custLinFactNeighborY="-14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B8D2B6F-DFA5-418B-AF14-B1DE317B8090}" type="pres">
      <dgm:prSet presAssocID="{032D6206-8D55-4F2E-A776-2C9D5CC71A14}" presName="BalanceSpacing" presStyleCnt="0"/>
      <dgm:spPr/>
    </dgm:pt>
    <dgm:pt modelId="{E911EECB-F0DF-4BE3-A345-A0E1AF8EB0C1}" type="pres">
      <dgm:prSet presAssocID="{032D6206-8D55-4F2E-A776-2C9D5CC71A14}" presName="BalanceSpacing1" presStyleCnt="0"/>
      <dgm:spPr/>
    </dgm:pt>
    <dgm:pt modelId="{8CB534A1-1688-4248-85B8-8A78E6559F41}" type="pres">
      <dgm:prSet presAssocID="{D8AC3A86-5960-469E-BA88-8DF589058FCF}" presName="Accent1Text" presStyleLbl="node1" presStyleIdx="1" presStyleCnt="6" custScaleX="142039" custScaleY="105767" custLinFactNeighborX="3702" custLinFactNeighborY="2756"/>
      <dgm:spPr/>
      <dgm:t>
        <a:bodyPr/>
        <a:lstStyle/>
        <a:p>
          <a:endParaRPr lang="fr-FR"/>
        </a:p>
      </dgm:t>
    </dgm:pt>
    <dgm:pt modelId="{614337D8-8472-4B42-BCBB-8EF179726A0A}" type="pres">
      <dgm:prSet presAssocID="{D8AC3A86-5960-469E-BA88-8DF589058FCF}" presName="spaceBetweenRectangles" presStyleCnt="0"/>
      <dgm:spPr/>
    </dgm:pt>
    <dgm:pt modelId="{CC91E1A7-02EF-433D-844B-A732314E53F0}" type="pres">
      <dgm:prSet presAssocID="{AAD3E43A-E1AE-4E0B-A520-A4421B146539}" presName="composite" presStyleCnt="0"/>
      <dgm:spPr/>
    </dgm:pt>
    <dgm:pt modelId="{84A72495-6BC7-496D-BA40-9A4C8157EE7B}" type="pres">
      <dgm:prSet presAssocID="{AAD3E43A-E1AE-4E0B-A520-A4421B146539}" presName="Parent1" presStyleLbl="node1" presStyleIdx="2" presStyleCnt="6" custScaleX="14103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050C5A-D8FB-4292-A3D6-F314BD8BD6D0}" type="pres">
      <dgm:prSet presAssocID="{AAD3E43A-E1AE-4E0B-A520-A4421B146539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12F263E-4FC5-4490-90B4-1E73F6D0661F}" type="pres">
      <dgm:prSet presAssocID="{AAD3E43A-E1AE-4E0B-A520-A4421B146539}" presName="BalanceSpacing" presStyleCnt="0"/>
      <dgm:spPr/>
    </dgm:pt>
    <dgm:pt modelId="{72FC9C60-DE57-41AA-BABA-4F61663BAC56}" type="pres">
      <dgm:prSet presAssocID="{AAD3E43A-E1AE-4E0B-A520-A4421B146539}" presName="BalanceSpacing1" presStyleCnt="0"/>
      <dgm:spPr/>
    </dgm:pt>
    <dgm:pt modelId="{583F24B0-AF54-479A-9D13-413F9E4EB65E}" type="pres">
      <dgm:prSet presAssocID="{C4E773B0-F19E-49A6-A226-EA82CFA1959E}" presName="Accent1Text" presStyleLbl="node1" presStyleIdx="3" presStyleCnt="6" custScaleX="145267" custScaleY="111030" custLinFactNeighborX="32806" custLinFactNeighborY="-1389"/>
      <dgm:spPr/>
      <dgm:t>
        <a:bodyPr/>
        <a:lstStyle/>
        <a:p>
          <a:endParaRPr lang="fr-FR"/>
        </a:p>
      </dgm:t>
    </dgm:pt>
    <dgm:pt modelId="{DB8A9A8B-ADF8-4FF6-80D6-6D86F92F13F8}" type="pres">
      <dgm:prSet presAssocID="{C4E773B0-F19E-49A6-A226-EA82CFA1959E}" presName="spaceBetweenRectangles" presStyleCnt="0"/>
      <dgm:spPr/>
    </dgm:pt>
    <dgm:pt modelId="{4198007B-E296-4252-8A33-F9E1889197C1}" type="pres">
      <dgm:prSet presAssocID="{A7EC6FA1-BEA8-45D7-8F0A-99483C972D9E}" presName="composite" presStyleCnt="0"/>
      <dgm:spPr/>
    </dgm:pt>
    <dgm:pt modelId="{7DA9B2CF-7BC4-41CC-B5A3-2ADABE7336FC}" type="pres">
      <dgm:prSet presAssocID="{A7EC6FA1-BEA8-45D7-8F0A-99483C972D9E}" presName="Parent1" presStyleLbl="node1" presStyleIdx="4" presStyleCnt="6" custScaleX="146690" custLinFactNeighborX="47516" custLinFactNeighborY="44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BB2D6D-E5A9-46A6-A9F0-493ECB7ECE4C}" type="pres">
      <dgm:prSet presAssocID="{A7EC6FA1-BEA8-45D7-8F0A-99483C972D9E}" presName="Childtext1" presStyleLbl="revTx" presStyleIdx="2" presStyleCnt="3" custLinFactNeighborY="1023">
        <dgm:presLayoutVars>
          <dgm:chMax val="0"/>
          <dgm:chPref val="0"/>
          <dgm:bulletEnabled val="1"/>
        </dgm:presLayoutVars>
      </dgm:prSet>
      <dgm:spPr/>
    </dgm:pt>
    <dgm:pt modelId="{6DDC3D4F-9288-4CB4-973D-FA0BBADFFE19}" type="pres">
      <dgm:prSet presAssocID="{A7EC6FA1-BEA8-45D7-8F0A-99483C972D9E}" presName="BalanceSpacing" presStyleCnt="0"/>
      <dgm:spPr/>
    </dgm:pt>
    <dgm:pt modelId="{8EED23AF-269D-48CE-BDA8-71C165DBF5D0}" type="pres">
      <dgm:prSet presAssocID="{A7EC6FA1-BEA8-45D7-8F0A-99483C972D9E}" presName="BalanceSpacing1" presStyleCnt="0"/>
      <dgm:spPr/>
    </dgm:pt>
    <dgm:pt modelId="{8F433561-9C0B-49A5-87ED-D6807F19F207}" type="pres">
      <dgm:prSet presAssocID="{66154E9B-3C02-4F9F-8AB2-6C1123CB091C}" presName="Accent1Text" presStyleLbl="node1" presStyleIdx="5" presStyleCnt="6" custScaleX="139459" custLinFactNeighborY="0"/>
      <dgm:spPr/>
      <dgm:t>
        <a:bodyPr/>
        <a:lstStyle/>
        <a:p>
          <a:endParaRPr lang="fr-FR"/>
        </a:p>
      </dgm:t>
    </dgm:pt>
  </dgm:ptLst>
  <dgm:cxnLst>
    <dgm:cxn modelId="{37A74C61-6F36-4C6C-AA14-4CDB1F3C8C6B}" type="presOf" srcId="{A7EC6FA1-BEA8-45D7-8F0A-99483C972D9E}" destId="{7DA9B2CF-7BC4-41CC-B5A3-2ADABE7336FC}" srcOrd="0" destOrd="0" presId="urn:microsoft.com/office/officeart/2008/layout/AlternatingHexagons"/>
    <dgm:cxn modelId="{5C7CFEE9-0E37-43A4-B3D2-8B8046396B3B}" srcId="{FAAEA9E6-7651-4B54-93EC-147930F0E3F0}" destId="{AAD3E43A-E1AE-4E0B-A520-A4421B146539}" srcOrd="1" destOrd="0" parTransId="{2B962451-E6B3-4BDD-B947-9BCD4B442920}" sibTransId="{C4E773B0-F19E-49A6-A226-EA82CFA1959E}"/>
    <dgm:cxn modelId="{4BCE54DB-2803-4343-ABBA-59EE121A68CA}" type="presOf" srcId="{0E47FB3D-DB57-4022-9A43-4B1421D05146}" destId="{121D6A39-FA6E-48AE-ADFE-635E9402D0CD}" srcOrd="0" destOrd="0" presId="urn:microsoft.com/office/officeart/2008/layout/AlternatingHexagons"/>
    <dgm:cxn modelId="{30BEC045-0E38-438A-9D10-B54AF2964CF0}" type="presOf" srcId="{AAD3E43A-E1AE-4E0B-A520-A4421B146539}" destId="{84A72495-6BC7-496D-BA40-9A4C8157EE7B}" srcOrd="0" destOrd="0" presId="urn:microsoft.com/office/officeart/2008/layout/AlternatingHexagons"/>
    <dgm:cxn modelId="{11572B19-F3C3-452A-8458-CDA79023FFD0}" type="presOf" srcId="{032D6206-8D55-4F2E-A776-2C9D5CC71A14}" destId="{28B152BE-DD90-4DDD-8851-8FE64C57E296}" srcOrd="0" destOrd="0" presId="urn:microsoft.com/office/officeart/2008/layout/AlternatingHexagons"/>
    <dgm:cxn modelId="{9772C6B5-353D-4B0D-A172-C29699558BE5}" type="presOf" srcId="{66154E9B-3C02-4F9F-8AB2-6C1123CB091C}" destId="{8F433561-9C0B-49A5-87ED-D6807F19F207}" srcOrd="0" destOrd="0" presId="urn:microsoft.com/office/officeart/2008/layout/AlternatingHexagons"/>
    <dgm:cxn modelId="{F898E894-8868-443D-BB8B-F27C621C06E0}" srcId="{FAAEA9E6-7651-4B54-93EC-147930F0E3F0}" destId="{A7EC6FA1-BEA8-45D7-8F0A-99483C972D9E}" srcOrd="2" destOrd="0" parTransId="{BC2F477E-41A8-43B0-9B18-C86DA4FEA58E}" sibTransId="{66154E9B-3C02-4F9F-8AB2-6C1123CB091C}"/>
    <dgm:cxn modelId="{8C49E166-EFFF-481A-855C-E2789B6A4AAB}" srcId="{032D6206-8D55-4F2E-A776-2C9D5CC71A14}" destId="{0E47FB3D-DB57-4022-9A43-4B1421D05146}" srcOrd="0" destOrd="0" parTransId="{4DA2787D-E58D-4481-B33B-9088E9146F5A}" sibTransId="{1B0319FA-EF06-4CEE-AE5A-056562958452}"/>
    <dgm:cxn modelId="{1C4F1F80-5CB5-490D-B2F0-5991B56F33AC}" type="presOf" srcId="{D8AC3A86-5960-469E-BA88-8DF589058FCF}" destId="{8CB534A1-1688-4248-85B8-8A78E6559F41}" srcOrd="0" destOrd="0" presId="urn:microsoft.com/office/officeart/2008/layout/AlternatingHexagons"/>
    <dgm:cxn modelId="{98DFA37F-9BAC-45A9-91DF-20E0ABC8A8CD}" type="presOf" srcId="{C4E773B0-F19E-49A6-A226-EA82CFA1959E}" destId="{583F24B0-AF54-479A-9D13-413F9E4EB65E}" srcOrd="0" destOrd="0" presId="urn:microsoft.com/office/officeart/2008/layout/AlternatingHexagons"/>
    <dgm:cxn modelId="{4663CFBA-9D6E-4EFF-BC67-FFD2506741CF}" srcId="{FAAEA9E6-7651-4B54-93EC-147930F0E3F0}" destId="{032D6206-8D55-4F2E-A776-2C9D5CC71A14}" srcOrd="0" destOrd="0" parTransId="{D40D6915-FD42-4054-B702-27F8A6654DF2}" sibTransId="{D8AC3A86-5960-469E-BA88-8DF589058FCF}"/>
    <dgm:cxn modelId="{381BE3E7-B687-4EBE-9BD0-40927C9EBFD6}" type="presOf" srcId="{FAAEA9E6-7651-4B54-93EC-147930F0E3F0}" destId="{0F0333A0-20E6-4542-9481-19CDCB32A4AE}" srcOrd="0" destOrd="0" presId="urn:microsoft.com/office/officeart/2008/layout/AlternatingHexagons"/>
    <dgm:cxn modelId="{F35B1BED-D57B-4008-BB81-5A1F6810D0D4}" type="presParOf" srcId="{0F0333A0-20E6-4542-9481-19CDCB32A4AE}" destId="{02C7C985-4B0C-4E44-96E4-AD2C84BE1E0C}" srcOrd="0" destOrd="0" presId="urn:microsoft.com/office/officeart/2008/layout/AlternatingHexagons"/>
    <dgm:cxn modelId="{ED4D04D7-7FE3-4815-846A-3DAFEC729DEE}" type="presParOf" srcId="{02C7C985-4B0C-4E44-96E4-AD2C84BE1E0C}" destId="{28B152BE-DD90-4DDD-8851-8FE64C57E296}" srcOrd="0" destOrd="0" presId="urn:microsoft.com/office/officeart/2008/layout/AlternatingHexagons"/>
    <dgm:cxn modelId="{C7C57BCB-E0A7-4DF8-901F-AE808762BB27}" type="presParOf" srcId="{02C7C985-4B0C-4E44-96E4-AD2C84BE1E0C}" destId="{121D6A39-FA6E-48AE-ADFE-635E9402D0CD}" srcOrd="1" destOrd="0" presId="urn:microsoft.com/office/officeart/2008/layout/AlternatingHexagons"/>
    <dgm:cxn modelId="{CEE14673-8803-45A4-BA98-053BCFA64A1E}" type="presParOf" srcId="{02C7C985-4B0C-4E44-96E4-AD2C84BE1E0C}" destId="{3B8D2B6F-DFA5-418B-AF14-B1DE317B8090}" srcOrd="2" destOrd="0" presId="urn:microsoft.com/office/officeart/2008/layout/AlternatingHexagons"/>
    <dgm:cxn modelId="{74447098-60A3-4890-A85F-756F8A38AE6A}" type="presParOf" srcId="{02C7C985-4B0C-4E44-96E4-AD2C84BE1E0C}" destId="{E911EECB-F0DF-4BE3-A345-A0E1AF8EB0C1}" srcOrd="3" destOrd="0" presId="urn:microsoft.com/office/officeart/2008/layout/AlternatingHexagons"/>
    <dgm:cxn modelId="{5DCE8884-4900-48B3-99CC-4E832740CF0B}" type="presParOf" srcId="{02C7C985-4B0C-4E44-96E4-AD2C84BE1E0C}" destId="{8CB534A1-1688-4248-85B8-8A78E6559F41}" srcOrd="4" destOrd="0" presId="urn:microsoft.com/office/officeart/2008/layout/AlternatingHexagons"/>
    <dgm:cxn modelId="{CFA3BD05-084F-41C1-988C-26C9DB180C52}" type="presParOf" srcId="{0F0333A0-20E6-4542-9481-19CDCB32A4AE}" destId="{614337D8-8472-4B42-BCBB-8EF179726A0A}" srcOrd="1" destOrd="0" presId="urn:microsoft.com/office/officeart/2008/layout/AlternatingHexagons"/>
    <dgm:cxn modelId="{7E2DA87C-FB9C-4FA0-9BCC-6A9848644F52}" type="presParOf" srcId="{0F0333A0-20E6-4542-9481-19CDCB32A4AE}" destId="{CC91E1A7-02EF-433D-844B-A732314E53F0}" srcOrd="2" destOrd="0" presId="urn:microsoft.com/office/officeart/2008/layout/AlternatingHexagons"/>
    <dgm:cxn modelId="{27947262-A7CF-4C86-A1DC-AAF8BF960A50}" type="presParOf" srcId="{CC91E1A7-02EF-433D-844B-A732314E53F0}" destId="{84A72495-6BC7-496D-BA40-9A4C8157EE7B}" srcOrd="0" destOrd="0" presId="urn:microsoft.com/office/officeart/2008/layout/AlternatingHexagons"/>
    <dgm:cxn modelId="{26FD72E9-61C6-447C-B379-99B75AAAD419}" type="presParOf" srcId="{CC91E1A7-02EF-433D-844B-A732314E53F0}" destId="{C9050C5A-D8FB-4292-A3D6-F314BD8BD6D0}" srcOrd="1" destOrd="0" presId="urn:microsoft.com/office/officeart/2008/layout/AlternatingHexagons"/>
    <dgm:cxn modelId="{E0788D33-6B54-46D3-8CA3-091D4222AE58}" type="presParOf" srcId="{CC91E1A7-02EF-433D-844B-A732314E53F0}" destId="{412F263E-4FC5-4490-90B4-1E73F6D0661F}" srcOrd="2" destOrd="0" presId="urn:microsoft.com/office/officeart/2008/layout/AlternatingHexagons"/>
    <dgm:cxn modelId="{E26E72C1-B201-4605-9FE2-93CD8EDDADA9}" type="presParOf" srcId="{CC91E1A7-02EF-433D-844B-A732314E53F0}" destId="{72FC9C60-DE57-41AA-BABA-4F61663BAC56}" srcOrd="3" destOrd="0" presId="urn:microsoft.com/office/officeart/2008/layout/AlternatingHexagons"/>
    <dgm:cxn modelId="{40563A66-046B-461A-A500-65A2D302A390}" type="presParOf" srcId="{CC91E1A7-02EF-433D-844B-A732314E53F0}" destId="{583F24B0-AF54-479A-9D13-413F9E4EB65E}" srcOrd="4" destOrd="0" presId="urn:microsoft.com/office/officeart/2008/layout/AlternatingHexagons"/>
    <dgm:cxn modelId="{0723AC7F-86BD-481A-A13E-E60AC01388BB}" type="presParOf" srcId="{0F0333A0-20E6-4542-9481-19CDCB32A4AE}" destId="{DB8A9A8B-ADF8-4FF6-80D6-6D86F92F13F8}" srcOrd="3" destOrd="0" presId="urn:microsoft.com/office/officeart/2008/layout/AlternatingHexagons"/>
    <dgm:cxn modelId="{8D6F3E94-29EB-4221-AA20-98557B5045D3}" type="presParOf" srcId="{0F0333A0-20E6-4542-9481-19CDCB32A4AE}" destId="{4198007B-E296-4252-8A33-F9E1889197C1}" srcOrd="4" destOrd="0" presId="urn:microsoft.com/office/officeart/2008/layout/AlternatingHexagons"/>
    <dgm:cxn modelId="{73EFF344-A0EA-43AB-BD68-B1FCB3C4D3BC}" type="presParOf" srcId="{4198007B-E296-4252-8A33-F9E1889197C1}" destId="{7DA9B2CF-7BC4-41CC-B5A3-2ADABE7336FC}" srcOrd="0" destOrd="0" presId="urn:microsoft.com/office/officeart/2008/layout/AlternatingHexagons"/>
    <dgm:cxn modelId="{ED122F9B-0831-4312-ABCB-3AA116AEE3AB}" type="presParOf" srcId="{4198007B-E296-4252-8A33-F9E1889197C1}" destId="{79BB2D6D-E5A9-46A6-A9F0-493ECB7ECE4C}" srcOrd="1" destOrd="0" presId="urn:microsoft.com/office/officeart/2008/layout/AlternatingHexagons"/>
    <dgm:cxn modelId="{637C0C8C-4E53-4E3B-B488-656FADEE21C8}" type="presParOf" srcId="{4198007B-E296-4252-8A33-F9E1889197C1}" destId="{6DDC3D4F-9288-4CB4-973D-FA0BBADFFE19}" srcOrd="2" destOrd="0" presId="urn:microsoft.com/office/officeart/2008/layout/AlternatingHexagons"/>
    <dgm:cxn modelId="{EF646155-2C0B-4851-9C01-F1163C00DD70}" type="presParOf" srcId="{4198007B-E296-4252-8A33-F9E1889197C1}" destId="{8EED23AF-269D-48CE-BDA8-71C165DBF5D0}" srcOrd="3" destOrd="0" presId="urn:microsoft.com/office/officeart/2008/layout/AlternatingHexagons"/>
    <dgm:cxn modelId="{F5FE220E-F029-4F5A-B742-BCF6A52173B7}" type="presParOf" srcId="{4198007B-E296-4252-8A33-F9E1889197C1}" destId="{8F433561-9C0B-49A5-87ED-D6807F19F207}" srcOrd="4" destOrd="0" presId="urn:microsoft.com/office/officeart/2008/layout/AlternatingHexagon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152BE-DD90-4DDD-8851-8FE64C57E296}">
      <dsp:nvSpPr>
        <dsp:cNvPr id="0" name=""/>
        <dsp:cNvSpPr/>
      </dsp:nvSpPr>
      <dsp:spPr>
        <a:xfrm rot="5400000">
          <a:off x="4481123" y="-270903"/>
          <a:ext cx="1851486" cy="2393293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chemeClr val="tx1"/>
              </a:solidFill>
            </a:rPr>
            <a:t>Alignement de </a:t>
          </a:r>
          <a:r>
            <a:rPr lang="fr-FR" sz="2000" b="1" kern="1200" dirty="0" smtClean="0">
              <a:solidFill>
                <a:schemeClr val="tx1"/>
              </a:solidFill>
            </a:rPr>
            <a:t>stratégies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FF6600"/>
              </a:solidFill>
            </a:rPr>
            <a:t>« Réalisé »</a:t>
          </a:r>
          <a:endParaRPr lang="fr-FR" sz="2000" b="1" kern="1200" dirty="0">
            <a:solidFill>
              <a:srgbClr val="FF6600"/>
            </a:solidFill>
          </a:endParaRPr>
        </a:p>
      </dsp:txBody>
      <dsp:txXfrm rot="-5400000">
        <a:off x="4609102" y="308581"/>
        <a:ext cx="1595529" cy="1234324"/>
      </dsp:txXfrm>
    </dsp:sp>
    <dsp:sp modelId="{121D6A39-FA6E-48AE-ADFE-635E9402D0CD}">
      <dsp:nvSpPr>
        <dsp:cNvPr id="0" name=""/>
        <dsp:cNvSpPr/>
      </dsp:nvSpPr>
      <dsp:spPr>
        <a:xfrm>
          <a:off x="1961162" y="418071"/>
          <a:ext cx="2120632" cy="114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/>
            <a:t>Prise de contact</a:t>
          </a:r>
        </a:p>
      </dsp:txBody>
      <dsp:txXfrm>
        <a:off x="1961162" y="418071"/>
        <a:ext cx="2120632" cy="1140124"/>
      </dsp:txXfrm>
    </dsp:sp>
    <dsp:sp modelId="{8CB534A1-1688-4248-85B8-8A78E6559F41}">
      <dsp:nvSpPr>
        <dsp:cNvPr id="0" name=""/>
        <dsp:cNvSpPr/>
      </dsp:nvSpPr>
      <dsp:spPr>
        <a:xfrm rot="5400000">
          <a:off x="2061016" y="-116601"/>
          <a:ext cx="2009793" cy="2348161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chemeClr val="tx1"/>
              </a:solidFill>
            </a:rPr>
            <a:t>Prise de contact avec les </a:t>
          </a:r>
          <a:r>
            <a:rPr lang="fr-FR" sz="2000" b="1" kern="1200" dirty="0" smtClean="0">
              <a:solidFill>
                <a:schemeClr val="tx1"/>
              </a:solidFill>
            </a:rPr>
            <a:t>technopôles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FF6600"/>
              </a:solidFill>
            </a:rPr>
            <a:t>« Réalisé »</a:t>
          </a:r>
          <a:endParaRPr lang="fr-FR" sz="2000" b="1" kern="1200" dirty="0">
            <a:solidFill>
              <a:srgbClr val="FF6600"/>
            </a:solidFill>
          </a:endParaRPr>
        </a:p>
      </dsp:txBody>
      <dsp:txXfrm rot="-5400000">
        <a:off x="2283193" y="387549"/>
        <a:ext cx="1565441" cy="1339862"/>
      </dsp:txXfrm>
    </dsp:sp>
    <dsp:sp modelId="{84A72495-6BC7-496D-BA40-9A4C8157EE7B}">
      <dsp:nvSpPr>
        <dsp:cNvPr id="0" name=""/>
        <dsp:cNvSpPr/>
      </dsp:nvSpPr>
      <dsp:spPr>
        <a:xfrm rot="5400000">
          <a:off x="2943905" y="1611846"/>
          <a:ext cx="1900208" cy="2331497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chemeClr val="tx1"/>
              </a:solidFill>
            </a:rPr>
            <a:t>Mise en place d’accords </a:t>
          </a:r>
          <a:r>
            <a:rPr lang="fr-FR" sz="2000" b="1" kern="1200" dirty="0" smtClean="0">
              <a:solidFill>
                <a:schemeClr val="tx1"/>
              </a:solidFill>
            </a:rPr>
            <a:t>communs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FF6600"/>
              </a:solidFill>
            </a:rPr>
            <a:t>« Réalisé »</a:t>
          </a:r>
          <a:endParaRPr lang="fr-FR" sz="2000" b="1" kern="1200" dirty="0">
            <a:solidFill>
              <a:srgbClr val="FF6600"/>
            </a:solidFill>
          </a:endParaRPr>
        </a:p>
      </dsp:txBody>
      <dsp:txXfrm rot="-5400000">
        <a:off x="3116844" y="2144191"/>
        <a:ext cx="1554331" cy="1266806"/>
      </dsp:txXfrm>
    </dsp:sp>
    <dsp:sp modelId="{C9050C5A-D8FB-4292-A3D6-F314BD8BD6D0}">
      <dsp:nvSpPr>
        <dsp:cNvPr id="0" name=""/>
        <dsp:cNvSpPr/>
      </dsp:nvSpPr>
      <dsp:spPr>
        <a:xfrm>
          <a:off x="946786" y="2207533"/>
          <a:ext cx="2052224" cy="114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F24B0-AF54-479A-9D13-413F9E4EB65E}">
      <dsp:nvSpPr>
        <dsp:cNvPr id="0" name=""/>
        <dsp:cNvSpPr/>
      </dsp:nvSpPr>
      <dsp:spPr>
        <a:xfrm rot="5400000">
          <a:off x="5166887" y="1550438"/>
          <a:ext cx="2109801" cy="2401526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chemeClr val="tx1"/>
              </a:solidFill>
            </a:rPr>
            <a:t>Voies et axes de </a:t>
          </a:r>
          <a:r>
            <a:rPr lang="fr-FR" sz="2000" b="1" kern="1200" dirty="0" smtClean="0">
              <a:solidFill>
                <a:schemeClr val="tx1"/>
              </a:solidFill>
            </a:rPr>
            <a:t>collaboration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FF6600"/>
              </a:solidFill>
            </a:rPr>
            <a:t>« Réalisé »</a:t>
          </a:r>
          <a:endParaRPr lang="fr-FR" sz="2000" b="1" kern="1200" dirty="0">
            <a:solidFill>
              <a:srgbClr val="FF6600"/>
            </a:solidFill>
          </a:endParaRPr>
        </a:p>
      </dsp:txBody>
      <dsp:txXfrm rot="-5400000">
        <a:off x="5421279" y="2047935"/>
        <a:ext cx="1601018" cy="1406534"/>
      </dsp:txXfrm>
    </dsp:sp>
    <dsp:sp modelId="{7DA9B2CF-7BC4-41CC-B5A3-2ADABE7336FC}">
      <dsp:nvSpPr>
        <dsp:cNvPr id="0" name=""/>
        <dsp:cNvSpPr/>
      </dsp:nvSpPr>
      <dsp:spPr>
        <a:xfrm rot="5400000">
          <a:off x="4625569" y="3282976"/>
          <a:ext cx="1900208" cy="2425051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 smtClean="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chemeClr val="tx1"/>
              </a:solidFill>
            </a:rPr>
            <a:t>Projets </a:t>
          </a:r>
          <a:r>
            <a:rPr lang="fr-FR" sz="2000" b="1" kern="1200" dirty="0">
              <a:solidFill>
                <a:schemeClr val="tx1"/>
              </a:solidFill>
            </a:rPr>
            <a:t>conjoints en </a:t>
          </a:r>
          <a:r>
            <a:rPr lang="fr-FR" sz="2000" b="1" kern="1200" dirty="0" smtClean="0">
              <a:solidFill>
                <a:schemeClr val="tx1"/>
              </a:solidFill>
            </a:rPr>
            <a:t>synergie</a:t>
          </a:r>
          <a:endParaRPr lang="fr-FR" sz="2000" b="1" kern="1200" dirty="0" smtClean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FF6600"/>
              </a:solidFill>
            </a:rPr>
            <a:t>« En cours »</a:t>
          </a:r>
          <a:endParaRPr lang="fr-FR" sz="2000" b="1" kern="1200" dirty="0">
            <a:solidFill>
              <a:srgbClr val="FF6600"/>
            </a:solidFill>
          </a:endParaRPr>
        </a:p>
      </dsp:txBody>
      <dsp:txXfrm rot="-5400000">
        <a:off x="4767323" y="3862098"/>
        <a:ext cx="1616701" cy="1266806"/>
      </dsp:txXfrm>
    </dsp:sp>
    <dsp:sp modelId="{79BB2D6D-E5A9-46A6-A9F0-493ECB7ECE4C}">
      <dsp:nvSpPr>
        <dsp:cNvPr id="0" name=""/>
        <dsp:cNvSpPr/>
      </dsp:nvSpPr>
      <dsp:spPr>
        <a:xfrm>
          <a:off x="5666903" y="3936889"/>
          <a:ext cx="2120632" cy="114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33561-9C0B-49A5-87ED-D6807F19F207}">
      <dsp:nvSpPr>
        <dsp:cNvPr id="0" name=""/>
        <dsp:cNvSpPr/>
      </dsp:nvSpPr>
      <dsp:spPr>
        <a:xfrm rot="5400000">
          <a:off x="2054608" y="3342533"/>
          <a:ext cx="1900208" cy="2305509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chemeClr val="tx1"/>
              </a:solidFill>
            </a:rPr>
            <a:t>Installation des pôles </a:t>
          </a:r>
          <a:r>
            <a:rPr lang="fr-FR" sz="2000" b="1" kern="1200" dirty="0" smtClean="0">
              <a:solidFill>
                <a:schemeClr val="tx1"/>
              </a:solidFill>
            </a:rPr>
            <a:t>d’excellence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FF6600"/>
              </a:solidFill>
            </a:rPr>
            <a:t>« En cours»</a:t>
          </a:r>
          <a:endParaRPr lang="fr-FR" sz="2000" b="1" kern="1200" dirty="0">
            <a:solidFill>
              <a:srgbClr val="FF6600"/>
            </a:solidFill>
          </a:endParaRPr>
        </a:p>
      </dsp:txBody>
      <dsp:txXfrm rot="-5400000">
        <a:off x="2236209" y="3861885"/>
        <a:ext cx="1537006" cy="126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40EAA41-B58D-4B40-AEE3-B3990CAD6518}" type="datetimeFigureOut">
              <a:rPr lang="fr-FR" smtClean="0"/>
              <a:t>08/05/2022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A4A73A3-B845-4B2E-A075-2C1C7E043E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852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228600" y="808038"/>
            <a:ext cx="7188200" cy="40449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1EC2F-DE27-4901-B66C-F91C5F922113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58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196BA-4A70-B245-BEEF-B62A9FBAC8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697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A73A3-B845-4B2E-A075-2C1C7E043E7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182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A73A3-B845-4B2E-A075-2C1C7E043E7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779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A73A3-B845-4B2E-A075-2C1C7E043E7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82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F07A4-C066-4727-B8EA-86300723FF6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2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85382-57C0-0041-926E-5282882DA0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975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A73A3-B845-4B2E-A075-2C1C7E043E7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048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A73A3-B845-4B2E-A075-2C1C7E043E7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65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881">
              <a:defRPr/>
            </a:pPr>
            <a:fld id="{079692A1-27C0-E54D-A47D-CDADDFF88B8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5881">
                <a:defRPr/>
              </a:pPr>
              <a:t>28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63425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1.jpe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1.jpeg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2.png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13.png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necteur droit 13"/>
          <p:cNvCxnSpPr/>
          <p:nvPr/>
        </p:nvCxnSpPr>
        <p:spPr>
          <a:xfrm>
            <a:off x="239349" y="4847558"/>
            <a:ext cx="11617291" cy="24453"/>
          </a:xfrm>
          <a:prstGeom prst="line">
            <a:avLst/>
          </a:prstGeom>
          <a:ln w="114300">
            <a:solidFill>
              <a:srgbClr val="FF9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239349" y="2276872"/>
            <a:ext cx="11617291" cy="0"/>
          </a:xfrm>
          <a:prstGeom prst="line">
            <a:avLst/>
          </a:prstGeom>
          <a:ln w="114300">
            <a:solidFill>
              <a:srgbClr val="FF9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311691" y="2314052"/>
            <a:ext cx="8544949" cy="2475724"/>
          </a:xfrm>
        </p:spPr>
        <p:txBody>
          <a:bodyPr>
            <a:normAutofit/>
          </a:bodyPr>
          <a:lstStyle>
            <a:lvl1pPr algn="ctr"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771117" y="5013176"/>
            <a:ext cx="6104356" cy="481874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37153" y="6381329"/>
            <a:ext cx="2844800" cy="3651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68902CDC-C1CB-4A57-B4CE-F87DFB26408E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95135" y="6381329"/>
            <a:ext cx="3860800" cy="3651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011840" y="6381329"/>
            <a:ext cx="2844800" cy="3651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57C9965D-C35C-4C81-A866-AF0EB9175DFD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671" y="908720"/>
            <a:ext cx="1296648" cy="972486"/>
          </a:xfrm>
          <a:prstGeom prst="rect">
            <a:avLst/>
          </a:prstGeom>
        </p:spPr>
      </p:pic>
      <p:sp>
        <p:nvSpPr>
          <p:cNvPr id="9" name="Hexagone 8"/>
          <p:cNvSpPr>
            <a:spLocks noChangeAspect="1"/>
          </p:cNvSpPr>
          <p:nvPr/>
        </p:nvSpPr>
        <p:spPr>
          <a:xfrm>
            <a:off x="1676806" y="1628800"/>
            <a:ext cx="1705148" cy="1150970"/>
          </a:xfrm>
          <a:prstGeom prst="hexagon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solidFill>
              <a:schemeClr val="tx1"/>
            </a:solidFill>
          </a:ln>
          <a:effectLst>
            <a:outerShdw blurRad="19050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Hexagone 9"/>
          <p:cNvSpPr>
            <a:spLocks noChangeAspect="1"/>
          </p:cNvSpPr>
          <p:nvPr/>
        </p:nvSpPr>
        <p:spPr>
          <a:xfrm>
            <a:off x="143339" y="2314052"/>
            <a:ext cx="1705148" cy="1150970"/>
          </a:xfrm>
          <a:prstGeom prst="hexagon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Hexagone 10"/>
          <p:cNvSpPr>
            <a:spLocks noChangeAspect="1"/>
          </p:cNvSpPr>
          <p:nvPr/>
        </p:nvSpPr>
        <p:spPr>
          <a:xfrm>
            <a:off x="143339" y="3649564"/>
            <a:ext cx="1705148" cy="1150970"/>
          </a:xfrm>
          <a:prstGeom prst="hexagon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Hexagone 11"/>
          <p:cNvSpPr>
            <a:spLocks noChangeAspect="1"/>
          </p:cNvSpPr>
          <p:nvPr/>
        </p:nvSpPr>
        <p:spPr>
          <a:xfrm>
            <a:off x="1676805" y="4272072"/>
            <a:ext cx="1705148" cy="1150970"/>
          </a:xfrm>
          <a:prstGeom prst="hexagon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Freeform 21" descr="pipelines"/>
          <p:cNvSpPr>
            <a:spLocks noChangeAspect="1"/>
          </p:cNvSpPr>
          <p:nvPr/>
        </p:nvSpPr>
        <p:spPr bwMode="auto">
          <a:xfrm>
            <a:off x="1676806" y="2928798"/>
            <a:ext cx="1757997" cy="1192924"/>
          </a:xfrm>
          <a:prstGeom prst="hexagon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outerShdw blurRad="19050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223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35360" y="908720"/>
            <a:ext cx="11521280" cy="54006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35360" y="720482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407" y="6349980"/>
            <a:ext cx="11519927" cy="12734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437" y="6507669"/>
            <a:ext cx="256648" cy="2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95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5860A-3B61-43FE-8A40-FD03CD6DC39E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BA9968-1CC9-4A37-9382-CA7AD702BBCB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26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5360" y="908720"/>
            <a:ext cx="5568619" cy="54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2011" y="908720"/>
            <a:ext cx="5663349" cy="54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BFFE1-DEEC-4A1C-B55C-9DEF4194C62B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56DB9-1367-4155-93EA-07240EFD6BB6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35360" y="764704"/>
            <a:ext cx="11521280" cy="0"/>
          </a:xfrm>
          <a:prstGeom prst="line">
            <a:avLst/>
          </a:prstGeom>
          <a:ln w="114300">
            <a:solidFill>
              <a:srgbClr val="FF9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15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35360" y="980728"/>
            <a:ext cx="5568619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35360" y="1620490"/>
            <a:ext cx="5568619" cy="46888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88023" y="980728"/>
            <a:ext cx="5568619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288023" y="1620490"/>
            <a:ext cx="5568619" cy="468883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4D3B-286F-489C-9DC1-579A22DDBC3A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A73A2-8D06-41C3-96F4-CA3B7E18E5D8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335360" y="764704"/>
            <a:ext cx="11521280" cy="0"/>
          </a:xfrm>
          <a:prstGeom prst="line">
            <a:avLst/>
          </a:prstGeom>
          <a:ln w="114300">
            <a:solidFill>
              <a:srgbClr val="FF9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04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8151F-D493-4C4B-B20B-84BB4875F119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E56713-701C-4D8F-9BBB-C9BA98F8EAC5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35360" y="764704"/>
            <a:ext cx="11521280" cy="0"/>
          </a:xfrm>
          <a:prstGeom prst="line">
            <a:avLst/>
          </a:prstGeom>
          <a:ln w="114300">
            <a:solidFill>
              <a:srgbClr val="FF9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96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F598E-2757-4D48-AEAD-6E0CCABDD45F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CBF1AB-6696-456D-98CE-218EAD68CBDC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47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DDDC-EEEB-450E-B2C2-7DC0F2F70C8F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9B2575-D643-4F5C-A5D1-5EE2916CB87F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28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1E52-78E4-4F02-9DAB-F1C2A18AA3A4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D5D47-099B-400E-8636-4F695912F5B2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349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DE0E-2889-4339-B982-66D4CDC06A3D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662AF-1BFD-4BDA-881F-BD8F18561F6A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35360" y="764704"/>
            <a:ext cx="11521280" cy="0"/>
          </a:xfrm>
          <a:prstGeom prst="line">
            <a:avLst/>
          </a:prstGeom>
          <a:ln w="114300">
            <a:solidFill>
              <a:srgbClr val="FF9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00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CE3B-593F-4AC5-BE08-9A497F320495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Strictement confidentiel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53E1C-0684-40AB-961D-526B8309BE24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35360" y="6398106"/>
            <a:ext cx="11520000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46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82EDF7-863C-429F-AE30-306B03E6E807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447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82EDF7-863C-429F-AE30-306B03E6E807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8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82EDF7-863C-429F-AE30-306B03E6E807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6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885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06B8998-3AB9-46C8-AE9A-1359E6F41FE1}"/>
              </a:ext>
            </a:extLst>
          </p:cNvPr>
          <p:cNvSpPr/>
          <p:nvPr userDrawn="1"/>
        </p:nvSpPr>
        <p:spPr>
          <a:xfrm>
            <a:off x="541867" y="457200"/>
            <a:ext cx="11108266" cy="594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794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Diapositive think-cell" r:id="rId5" imgW="270" imgH="270" progId="TCLayout.ActiveDocument.1">
                  <p:embed/>
                </p:oleObj>
              </mc:Choice>
              <mc:Fallback>
                <p:oleObj name="Diapositive think-cell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700" dirty="0">
                <a:solidFill>
                  <a:prstClr val="white">
                    <a:lumMod val="50000"/>
                  </a:prstClr>
                </a:solidFill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6224" cy="33239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700">
                <a:solidFill>
                  <a:prstClr val="white">
                    <a:lumMod val="50000"/>
                  </a:prstClr>
                </a:solidFill>
                <a:cs typeface="Arial" panose="020B0604020202020204" pitchFamily="34" charset="0"/>
                <a:sym typeface="Arial" panose="020B0604020202020204" pitchFamily="34" charset="0"/>
              </a:rPr>
              <a:t>SH2030 - Contenu local v3.pptx</a:t>
            </a:r>
            <a:endParaRPr lang="en-US" sz="700" dirty="0">
              <a:solidFill>
                <a:prstClr val="white">
                  <a:lumMod val="50000"/>
                </a:prstClr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749376"/>
            <a:ext cx="12192000" cy="137652"/>
          </a:xfrm>
          <a:prstGeom prst="rect">
            <a:avLst/>
          </a:prstGeom>
          <a:solidFill>
            <a:schemeClr val="tx2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29BA74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  <a:defRPr/>
            </a:pPr>
            <a:endParaRPr lang="es-ES_tradnl" sz="1200" dirty="0">
              <a:solidFill>
                <a:srgbClr val="FFFFFF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1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Diapositive think-cell" r:id="rId5" imgW="270" imgH="270" progId="TCLayout.ActiveDocument.1">
                  <p:embed/>
                </p:oleObj>
              </mc:Choice>
              <mc:Fallback>
                <p:oleObj name="Diapositive think-cell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200" dirty="0" err="1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436160" y="4355509"/>
            <a:ext cx="4181632" cy="66479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fr-FR" altLang="en-US" sz="2400" b="1" cap="all" dirty="0">
                <a:solidFill>
                  <a:srgbClr val="FE9300"/>
                </a:solidFill>
              </a:rPr>
              <a:t>Merci pour votre attention </a:t>
            </a:r>
            <a:endParaRPr lang="fr-FR" sz="2400" dirty="0">
              <a:solidFill>
                <a:srgbClr val="FE9300"/>
              </a:solidFill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700" dirty="0">
                <a:solidFill>
                  <a:prstClr val="white">
                    <a:lumMod val="50000"/>
                  </a:prstClr>
                </a:solidFill>
                <a:latin typeface="Trebuchet MS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it-IT" sz="700">
                <a:solidFill>
                  <a:prstClr val="white">
                    <a:lumMod val="50000"/>
                  </a:prstClr>
                </a:solidFill>
                <a:latin typeface="Trebuchet MS"/>
                <a:cs typeface="Arial" panose="020B0604020202020204" pitchFamily="34" charset="0"/>
                <a:sym typeface="Arial" panose="020B0604020202020204" pitchFamily="34" charset="0"/>
              </a:rPr>
              <a:t>Bilan mai 2018 - SH2030 - 19062018 - v03test.pptx</a:t>
            </a:r>
            <a:endParaRPr lang="en-US" sz="700" dirty="0">
              <a:solidFill>
                <a:prstClr val="white">
                  <a:lumMod val="50000"/>
                </a:prstClr>
              </a:solidFill>
              <a:latin typeface="Trebuchet MS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 rot="2700000">
            <a:off x="-5634697" y="273492"/>
            <a:ext cx="10129729" cy="10129729"/>
          </a:xfrm>
          <a:prstGeom prst="rect">
            <a:avLst/>
          </a:prstGeom>
          <a:noFill/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  <a:defRPr/>
            </a:pPr>
            <a:endParaRPr lang="fr-FR" sz="1200" dirty="0" err="1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/>
          </p:cNvSpPr>
          <p:nvPr userDrawn="1"/>
        </p:nvSpPr>
        <p:spPr>
          <a:xfrm rot="2700000">
            <a:off x="2727372" y="1496135"/>
            <a:ext cx="1817026" cy="1817026"/>
          </a:xfrm>
          <a:prstGeom prst="rect">
            <a:avLst/>
          </a:prstGeom>
          <a:solidFill>
            <a:schemeClr val="bg1"/>
          </a:solidFill>
          <a:ln w="8559" cap="rnd" cmpd="sng" algn="ctr">
            <a:solidFill>
              <a:srgbClr val="FE93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164" tIns="41082" rIns="82164" bIns="4108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  <a:defRPr/>
            </a:pPr>
            <a:endParaRPr lang="es-ES_tradnl" sz="1200" dirty="0" err="1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756" y="1823287"/>
            <a:ext cx="7222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2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Diapositive think-cell" r:id="rId5" imgW="270" imgH="270" progId="TCLayout.ActiveDocument.1">
                  <p:embed/>
                </p:oleObj>
              </mc:Choice>
              <mc:Fallback>
                <p:oleObj name="Diapositive think-cell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200" dirty="0" err="1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700" dirty="0">
                <a:solidFill>
                  <a:prstClr val="white">
                    <a:lumMod val="50000"/>
                  </a:prstClr>
                </a:solidFill>
                <a:latin typeface="Trebuchet MS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it-IT" sz="700">
                <a:solidFill>
                  <a:prstClr val="white">
                    <a:lumMod val="50000"/>
                  </a:prstClr>
                </a:solidFill>
                <a:latin typeface="Trebuchet MS"/>
                <a:cs typeface="Arial" panose="020B0604020202020204" pitchFamily="34" charset="0"/>
                <a:sym typeface="Arial" panose="020B0604020202020204" pitchFamily="34" charset="0"/>
              </a:rPr>
              <a:t>Bilan mai 2018 - SH2030 - 19062018 - v03test.pptx</a:t>
            </a:r>
            <a:endParaRPr lang="en-US" sz="700" dirty="0">
              <a:solidFill>
                <a:prstClr val="white">
                  <a:lumMod val="50000"/>
                </a:prstClr>
              </a:solidFill>
              <a:latin typeface="Trebuchet MS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 rot="2700000">
            <a:off x="-8203730" y="421545"/>
            <a:ext cx="10129729" cy="10129729"/>
          </a:xfrm>
          <a:prstGeom prst="rect">
            <a:avLst/>
          </a:prstGeom>
          <a:noFill/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  <a:defRPr/>
            </a:pPr>
            <a:endParaRPr lang="fr-FR" sz="1200" dirty="0" err="1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/>
          </p:cNvSpPr>
          <p:nvPr userDrawn="1"/>
        </p:nvSpPr>
        <p:spPr>
          <a:xfrm rot="2700000">
            <a:off x="419596" y="1496135"/>
            <a:ext cx="1817026" cy="1817026"/>
          </a:xfrm>
          <a:prstGeom prst="rect">
            <a:avLst/>
          </a:prstGeom>
          <a:solidFill>
            <a:schemeClr val="bg1"/>
          </a:solidFill>
          <a:ln w="8559" cap="rnd" cmpd="sng" algn="ctr">
            <a:solidFill>
              <a:srgbClr val="FE93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164" tIns="41082" rIns="82164" bIns="4108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1000"/>
              </a:spcAft>
              <a:defRPr/>
            </a:pPr>
            <a:endParaRPr lang="es-ES_tradnl" sz="1200" dirty="0" err="1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980" y="1867949"/>
            <a:ext cx="72225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4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. Green highlight">
    <p:bg>
      <p:bgPr>
        <a:gradFill>
          <a:gsLst>
            <a:gs pos="0">
              <a:schemeClr val="tx2"/>
            </a:gs>
            <a:gs pos="100000">
              <a:srgbClr val="CC7500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6" name="Diapositive think-cell" r:id="rId5" imgW="270" imgH="270" progId="TCLayout.ActiveDocument.1">
                  <p:embed/>
                </p:oleObj>
              </mc:Choice>
              <mc:Fallback>
                <p:oleObj name="Diapositive think-cell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endParaRPr lang="en-US" sz="1200" dirty="0">
              <a:solidFill>
                <a:prstClr val="white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700">
                <a:solidFill>
                  <a:prstClr val="white"/>
                </a:solidFill>
                <a:cs typeface="Arial" panose="020B0604020202020204" pitchFamily="34" charset="0"/>
                <a:sym typeface="Arial" panose="020B0604020202020204" pitchFamily="34" charset="0"/>
              </a:rPr>
              <a:t>Copyright © 2019 by The Boston Consulting Group, Inc. All rights reserved.</a:t>
            </a:r>
            <a:endParaRPr lang="en-US" sz="700" dirty="0">
              <a:solidFill>
                <a:prstClr val="white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76529" cy="38779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700">
                <a:solidFill>
                  <a:prstClr val="white"/>
                </a:solidFill>
                <a:cs typeface="Arial" panose="020B0604020202020204" pitchFamily="34" charset="0"/>
                <a:sym typeface="Arial" panose="020B0604020202020204" pitchFamily="34" charset="0"/>
              </a:rPr>
              <a:t>SH2030 - Envoyé aux managers par Fethi - v03_back-up.pptx</a:t>
            </a:r>
            <a:endParaRPr lang="en-US" sz="700" dirty="0">
              <a:solidFill>
                <a:prstClr val="white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182350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prstClr val="white"/>
                </a:solidFill>
                <a:cs typeface="Arial" panose="020B0604020202020204" pitchFamily="34" charset="0"/>
                <a:sym typeface="Arial" panose="020B0604020202020204" pitchFamily="34" charset="0"/>
              </a:rPr>
              <a:pPr algn="r">
                <a:defRPr/>
              </a:pPr>
              <a:t>‹N°›</a:t>
            </a:fld>
            <a:endParaRPr lang="en-US" sz="1000" dirty="0">
              <a:solidFill>
                <a:prstClr val="white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90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name="Diapositive think-cell" r:id="rId5" imgW="270" imgH="270" progId="TCLayout.ActiveDocument.1">
                  <p:embed/>
                </p:oleObj>
              </mc:Choice>
              <mc:Fallback>
                <p:oleObj name="Diapositive think-cell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rgbClr val="CC750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  <a:defRPr/>
            </a:pPr>
            <a:endParaRPr lang="en-US" sz="1200" dirty="0">
              <a:solidFill>
                <a:prstClr val="white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700">
                <a:solidFill>
                  <a:prstClr val="white">
                    <a:lumMod val="50000"/>
                  </a:prstClr>
                </a:solidFill>
                <a:cs typeface="Arial" panose="020B0604020202020204" pitchFamily="34" charset="0"/>
                <a:sym typeface="Arial" panose="020B0604020202020204" pitchFamily="34" charset="0"/>
              </a:rPr>
              <a:t>Copyright © 2019 by The Boston Consulting Group, Inc. All rights reserved.</a:t>
            </a:r>
            <a:endParaRPr lang="en-US" sz="700" dirty="0">
              <a:solidFill>
                <a:prstClr val="white">
                  <a:lumMod val="50000"/>
                </a:prstClr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700">
                <a:solidFill>
                  <a:prstClr val="white">
                    <a:lumMod val="50000"/>
                  </a:prstClr>
                </a:solidFill>
                <a:cs typeface="Arial" panose="020B0604020202020204" pitchFamily="34" charset="0"/>
                <a:sym typeface="Arial" panose="020B0604020202020204" pitchFamily="34" charset="0"/>
              </a:rPr>
              <a:t>TFEP-DP - Réunion d'opérationnalisation_22avr.19_v02-JQ.PPTX</a:t>
            </a:r>
            <a:endParaRPr lang="en-US" sz="700" dirty="0">
              <a:solidFill>
                <a:prstClr val="white">
                  <a:lumMod val="50000"/>
                </a:prstClr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sp>
        <p:nvSpPr>
          <p:cNvPr id="12" name="TextBox 11"/>
          <p:cNvSpPr txBox="1"/>
          <p:nvPr userDrawn="1"/>
        </p:nvSpPr>
        <p:spPr>
          <a:xfrm>
            <a:off x="11182350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prstClr val="white">
                    <a:lumMod val="50000"/>
                  </a:prstClr>
                </a:solidFill>
                <a:cs typeface="Arial" panose="020B0604020202020204" pitchFamily="34" charset="0"/>
                <a:sym typeface="Arial" panose="020B0604020202020204" pitchFamily="34" charset="0"/>
              </a:rPr>
              <a:pPr algn="r">
                <a:defRPr/>
              </a:pPr>
              <a:t>‹N°›</a:t>
            </a:fld>
            <a:endParaRPr lang="en-US" sz="1000" dirty="0">
              <a:solidFill>
                <a:prstClr val="white">
                  <a:lumMod val="50000"/>
                </a:prstClr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6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5" y="2349599"/>
            <a:ext cx="5237609" cy="39225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336" y="1049558"/>
            <a:ext cx="12072664" cy="627082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1066475" y="781051"/>
            <a:ext cx="1837583" cy="1178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b="1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451884"/>
            <a:ext cx="1164111" cy="17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421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1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0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4928BA71-416E-416B-8578-2574ECF2502B}" type="datetime1">
              <a:rPr lang="en-US" sz="12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14377">
                <a:defRPr/>
              </a:pPr>
              <a:t>5/8/2022</a:t>
            </a:fld>
            <a:endParaRPr lang="en-US" sz="12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defTabSz="914377">
              <a:defRPr/>
            </a:pPr>
            <a:r>
              <a:rPr lang="en-US" sz="12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WWW.COMPANY.COM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914377">
              <a:defRPr/>
            </a:pPr>
            <a:fld id="{8A7BE278-F7AB-4BF1-B842-60CCFEFCB7EC}" type="slidenum">
              <a:rPr lang="en-US" sz="1400" smtClean="0">
                <a:solidFill>
                  <a:prstClr val="white"/>
                </a:solidFill>
                <a:latin typeface="Cambria" panose="02040503050406030204" pitchFamily="18" charset="0"/>
              </a:rPr>
              <a:pPr algn="ctr" defTabSz="914377">
                <a:defRPr/>
              </a:pPr>
              <a:t>‹N°›</a:t>
            </a:fld>
            <a:endParaRPr lang="en-US" sz="140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560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2235741"/>
            <a:ext cx="5812052" cy="1524000"/>
          </a:xfrm>
          <a:custGeom>
            <a:avLst/>
            <a:gdLst>
              <a:gd name="connsiteX0" fmla="*/ 0 w 4359039"/>
              <a:gd name="connsiteY0" fmla="*/ 0 h 1143000"/>
              <a:gd name="connsiteX1" fmla="*/ 4359039 w 4359039"/>
              <a:gd name="connsiteY1" fmla="*/ 0 h 1143000"/>
              <a:gd name="connsiteX2" fmla="*/ 3597579 w 4359039"/>
              <a:gd name="connsiteY2" fmla="*/ 1143000 h 1143000"/>
              <a:gd name="connsiteX3" fmla="*/ 0 w 4359039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9039" h="1143000">
                <a:moveTo>
                  <a:pt x="0" y="0"/>
                </a:moveTo>
                <a:lnTo>
                  <a:pt x="4359039" y="0"/>
                </a:lnTo>
                <a:lnTo>
                  <a:pt x="3597579" y="1143000"/>
                </a:lnTo>
                <a:lnTo>
                  <a:pt x="0" y="1143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067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379950" y="1397000"/>
            <a:ext cx="5812052" cy="1524000"/>
          </a:xfrm>
          <a:custGeom>
            <a:avLst/>
            <a:gdLst>
              <a:gd name="connsiteX0" fmla="*/ 761460 w 4359039"/>
              <a:gd name="connsiteY0" fmla="*/ 0 h 1143000"/>
              <a:gd name="connsiteX1" fmla="*/ 4359039 w 4359039"/>
              <a:gd name="connsiteY1" fmla="*/ 0 h 1143000"/>
              <a:gd name="connsiteX2" fmla="*/ 4359039 w 4359039"/>
              <a:gd name="connsiteY2" fmla="*/ 1143000 h 1143000"/>
              <a:gd name="connsiteX3" fmla="*/ 0 w 4359039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9039" h="1143000">
                <a:moveTo>
                  <a:pt x="761460" y="0"/>
                </a:moveTo>
                <a:lnTo>
                  <a:pt x="4359039" y="0"/>
                </a:lnTo>
                <a:lnTo>
                  <a:pt x="4359039" y="1143000"/>
                </a:lnTo>
                <a:lnTo>
                  <a:pt x="0" y="1143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067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5904125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1693337" y="787400"/>
            <a:ext cx="2020039" cy="4876800"/>
          </a:xfrm>
          <a:custGeom>
            <a:avLst/>
            <a:gdLst>
              <a:gd name="connsiteX0" fmla="*/ 0 w 1515029"/>
              <a:gd name="connsiteY0" fmla="*/ 0 h 3657600"/>
              <a:gd name="connsiteX1" fmla="*/ 1515029 w 1515029"/>
              <a:gd name="connsiteY1" fmla="*/ 0 h 3657600"/>
              <a:gd name="connsiteX2" fmla="*/ 1515029 w 1515029"/>
              <a:gd name="connsiteY2" fmla="*/ 3657600 h 3657600"/>
              <a:gd name="connsiteX3" fmla="*/ 0 w 1515029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029" h="3657600">
                <a:moveTo>
                  <a:pt x="0" y="0"/>
                </a:moveTo>
                <a:lnTo>
                  <a:pt x="1515029" y="0"/>
                </a:lnTo>
                <a:lnTo>
                  <a:pt x="1515029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3955101" y="1193800"/>
            <a:ext cx="2020039" cy="4876800"/>
          </a:xfrm>
          <a:custGeom>
            <a:avLst/>
            <a:gdLst>
              <a:gd name="connsiteX0" fmla="*/ 0 w 1515029"/>
              <a:gd name="connsiteY0" fmla="*/ 0 h 3657600"/>
              <a:gd name="connsiteX1" fmla="*/ 1515029 w 1515029"/>
              <a:gd name="connsiteY1" fmla="*/ 0 h 3657600"/>
              <a:gd name="connsiteX2" fmla="*/ 1515029 w 1515029"/>
              <a:gd name="connsiteY2" fmla="*/ 3657600 h 3657600"/>
              <a:gd name="connsiteX3" fmla="*/ 0 w 1515029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029" h="3657600">
                <a:moveTo>
                  <a:pt x="0" y="0"/>
                </a:moveTo>
                <a:lnTo>
                  <a:pt x="1515029" y="0"/>
                </a:lnTo>
                <a:lnTo>
                  <a:pt x="1515029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 hasCustomPrompt="1"/>
          </p:nvPr>
        </p:nvSpPr>
        <p:spPr>
          <a:xfrm>
            <a:off x="6216865" y="787400"/>
            <a:ext cx="2020039" cy="4876800"/>
          </a:xfrm>
          <a:custGeom>
            <a:avLst/>
            <a:gdLst>
              <a:gd name="connsiteX0" fmla="*/ 0 w 1515029"/>
              <a:gd name="connsiteY0" fmla="*/ 0 h 3657600"/>
              <a:gd name="connsiteX1" fmla="*/ 1515029 w 1515029"/>
              <a:gd name="connsiteY1" fmla="*/ 0 h 3657600"/>
              <a:gd name="connsiteX2" fmla="*/ 1515029 w 1515029"/>
              <a:gd name="connsiteY2" fmla="*/ 3657600 h 3657600"/>
              <a:gd name="connsiteX3" fmla="*/ 0 w 1515029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029" h="3657600">
                <a:moveTo>
                  <a:pt x="0" y="0"/>
                </a:moveTo>
                <a:lnTo>
                  <a:pt x="1515029" y="0"/>
                </a:lnTo>
                <a:lnTo>
                  <a:pt x="1515029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8478629" y="1193800"/>
            <a:ext cx="2020039" cy="4876800"/>
          </a:xfrm>
          <a:custGeom>
            <a:avLst/>
            <a:gdLst>
              <a:gd name="connsiteX0" fmla="*/ 0 w 1515029"/>
              <a:gd name="connsiteY0" fmla="*/ 0 h 3657600"/>
              <a:gd name="connsiteX1" fmla="*/ 1515029 w 1515029"/>
              <a:gd name="connsiteY1" fmla="*/ 0 h 3657600"/>
              <a:gd name="connsiteX2" fmla="*/ 1515029 w 1515029"/>
              <a:gd name="connsiteY2" fmla="*/ 3657600 h 3657600"/>
              <a:gd name="connsiteX3" fmla="*/ 0 w 1515029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029" h="3657600">
                <a:moveTo>
                  <a:pt x="0" y="0"/>
                </a:moveTo>
                <a:lnTo>
                  <a:pt x="1515029" y="0"/>
                </a:lnTo>
                <a:lnTo>
                  <a:pt x="1515029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461115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8CD4BC-B943-4B73-889B-4DD0E9C3E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26840D5-E487-4495-9AC5-F92055CE5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7FA469-950C-4E2A-8DE5-330C5270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4CA047-E429-4D17-94DF-F77AD27A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527C49-D51D-4E48-832A-2127C448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F97F7-8149-4DE2-BBFB-7177C646ECD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848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205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4FE1F41-5E0F-401D-A12E-63EFF4F063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087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8AD36AE-B7E6-4F5D-98ED-3096462ADFA2}"/>
              </a:ext>
            </a:extLst>
          </p:cNvPr>
          <p:cNvSpPr/>
          <p:nvPr userDrawn="1"/>
        </p:nvSpPr>
        <p:spPr>
          <a:xfrm>
            <a:off x="710385" y="0"/>
            <a:ext cx="10771230" cy="3429000"/>
          </a:xfrm>
          <a:custGeom>
            <a:avLst/>
            <a:gdLst>
              <a:gd name="connsiteX0" fmla="*/ 0 w 10771230"/>
              <a:gd name="connsiteY0" fmla="*/ 0 h 3429000"/>
              <a:gd name="connsiteX1" fmla="*/ 10771230 w 10771230"/>
              <a:gd name="connsiteY1" fmla="*/ 0 h 3429000"/>
              <a:gd name="connsiteX2" fmla="*/ 10743112 w 10771230"/>
              <a:gd name="connsiteY2" fmla="*/ 62197 h 3429000"/>
              <a:gd name="connsiteX3" fmla="*/ 5385615 w 10771230"/>
              <a:gd name="connsiteY3" fmla="*/ 3429000 h 3429000"/>
              <a:gd name="connsiteX4" fmla="*/ 28119 w 10771230"/>
              <a:gd name="connsiteY4" fmla="*/ 62197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71230" h="3429000">
                <a:moveTo>
                  <a:pt x="0" y="0"/>
                </a:moveTo>
                <a:lnTo>
                  <a:pt x="10771230" y="0"/>
                </a:lnTo>
                <a:lnTo>
                  <a:pt x="10743112" y="62197"/>
                </a:lnTo>
                <a:cubicBezTo>
                  <a:pt x="9783217" y="2054303"/>
                  <a:pt x="7744955" y="3429000"/>
                  <a:pt x="5385615" y="3429000"/>
                </a:cubicBezTo>
                <a:cubicBezTo>
                  <a:pt x="3026275" y="3429000"/>
                  <a:pt x="988014" y="2054303"/>
                  <a:pt x="28119" y="6219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75000"/>
                </a:schemeClr>
              </a:gs>
              <a:gs pos="35000">
                <a:schemeClr val="accent3">
                  <a:alpha val="75000"/>
                </a:schemeClr>
              </a:gs>
              <a:gs pos="100000">
                <a:schemeClr val="accent5">
                  <a:alpha val="75000"/>
                </a:schemeClr>
              </a:gs>
              <a:gs pos="70000">
                <a:schemeClr val="accent4">
                  <a:alpha val="6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B3B4417-8C5E-48D3-A9D4-5C5ABCBCE6DF}"/>
              </a:ext>
            </a:extLst>
          </p:cNvPr>
          <p:cNvCxnSpPr>
            <a:cxnSpLocks/>
          </p:cNvCxnSpPr>
          <p:nvPr userDrawn="1"/>
        </p:nvCxnSpPr>
        <p:spPr>
          <a:xfrm flipV="1">
            <a:off x="2438400" y="683689"/>
            <a:ext cx="457200" cy="457200"/>
          </a:xfrm>
          <a:prstGeom prst="line">
            <a:avLst/>
          </a:prstGeom>
          <a:ln w="57150" cap="rnd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E38440A-E20E-4EA2-8175-6B9D9892720D}"/>
              </a:ext>
            </a:extLst>
          </p:cNvPr>
          <p:cNvCxnSpPr>
            <a:cxnSpLocks/>
          </p:cNvCxnSpPr>
          <p:nvPr userDrawn="1"/>
        </p:nvCxnSpPr>
        <p:spPr>
          <a:xfrm flipV="1">
            <a:off x="8493695" y="1983507"/>
            <a:ext cx="457200" cy="457200"/>
          </a:xfrm>
          <a:prstGeom prst="line">
            <a:avLst/>
          </a:prstGeom>
          <a:ln w="57150" cap="rnd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0B8650F5-A060-45DF-9CEA-E235640A979B}"/>
              </a:ext>
            </a:extLst>
          </p:cNvPr>
          <p:cNvCxnSpPr>
            <a:cxnSpLocks/>
          </p:cNvCxnSpPr>
          <p:nvPr userDrawn="1"/>
        </p:nvCxnSpPr>
        <p:spPr>
          <a:xfrm flipV="1">
            <a:off x="7938314" y="18628"/>
            <a:ext cx="457200" cy="457200"/>
          </a:xfrm>
          <a:prstGeom prst="line">
            <a:avLst/>
          </a:prstGeom>
          <a:ln w="57150" cap="rnd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761FBF61-6070-4E25-AE87-18C0173B97BD}"/>
              </a:ext>
            </a:extLst>
          </p:cNvPr>
          <p:cNvCxnSpPr>
            <a:cxnSpLocks/>
          </p:cNvCxnSpPr>
          <p:nvPr userDrawn="1"/>
        </p:nvCxnSpPr>
        <p:spPr>
          <a:xfrm flipV="1">
            <a:off x="4331514" y="2575150"/>
            <a:ext cx="457200" cy="457200"/>
          </a:xfrm>
          <a:prstGeom prst="line">
            <a:avLst/>
          </a:prstGeom>
          <a:ln w="57150" cap="rnd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D15D1FBD-04EE-4345-B6D2-33F1D6E85E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998" y="1889350"/>
            <a:ext cx="2286000" cy="22860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93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xmlns="" id="{8A2194BE-83A2-4002-B8C1-831C82FA1A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135438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364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4">
            <a:extLst>
              <a:ext uri="{FF2B5EF4-FFF2-40B4-BE49-F238E27FC236}">
                <a16:creationId xmlns:a16="http://schemas.microsoft.com/office/drawing/2014/main" xmlns="" id="{F293F88C-69B6-427B-A970-6CDCCCA2E80C}"/>
              </a:ext>
            </a:extLst>
          </p:cNvPr>
          <p:cNvSpPr/>
          <p:nvPr userDrawn="1"/>
        </p:nvSpPr>
        <p:spPr>
          <a:xfrm>
            <a:off x="-1" y="0"/>
            <a:ext cx="12192001" cy="2469597"/>
          </a:xfrm>
          <a:custGeom>
            <a:avLst/>
            <a:gdLst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0 w 12192001"/>
              <a:gd name="connsiteY3" fmla="*/ 3386229 h 3386229"/>
              <a:gd name="connsiteX4" fmla="*/ 0 w 12192001"/>
              <a:gd name="connsiteY4" fmla="*/ 0 h 3386229"/>
              <a:gd name="connsiteX0" fmla="*/ 0 w 12192001"/>
              <a:gd name="connsiteY0" fmla="*/ 0 h 3386234"/>
              <a:gd name="connsiteX1" fmla="*/ 12192001 w 12192001"/>
              <a:gd name="connsiteY1" fmla="*/ 0 h 3386234"/>
              <a:gd name="connsiteX2" fmla="*/ 12192001 w 12192001"/>
              <a:gd name="connsiteY2" fmla="*/ 3386229 h 3386234"/>
              <a:gd name="connsiteX3" fmla="*/ 3338287 w 12192001"/>
              <a:gd name="connsiteY3" fmla="*/ 1901371 h 3386234"/>
              <a:gd name="connsiteX4" fmla="*/ 0 w 12192001"/>
              <a:gd name="connsiteY4" fmla="*/ 3386229 h 3386234"/>
              <a:gd name="connsiteX5" fmla="*/ 0 w 12192001"/>
              <a:gd name="connsiteY5" fmla="*/ 0 h 3386234"/>
              <a:gd name="connsiteX0" fmla="*/ 0 w 12192001"/>
              <a:gd name="connsiteY0" fmla="*/ 0 h 3615188"/>
              <a:gd name="connsiteX1" fmla="*/ 12192001 w 12192001"/>
              <a:gd name="connsiteY1" fmla="*/ 0 h 3615188"/>
              <a:gd name="connsiteX2" fmla="*/ 12192001 w 12192001"/>
              <a:gd name="connsiteY2" fmla="*/ 3386229 h 3615188"/>
              <a:gd name="connsiteX3" fmla="*/ 6168572 w 12192001"/>
              <a:gd name="connsiteY3" fmla="*/ 3367313 h 3615188"/>
              <a:gd name="connsiteX4" fmla="*/ 3338287 w 12192001"/>
              <a:gd name="connsiteY4" fmla="*/ 1901371 h 3615188"/>
              <a:gd name="connsiteX5" fmla="*/ 0 w 12192001"/>
              <a:gd name="connsiteY5" fmla="*/ 3386229 h 3615188"/>
              <a:gd name="connsiteX6" fmla="*/ 0 w 12192001"/>
              <a:gd name="connsiteY6" fmla="*/ 0 h 3615188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68572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68572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68572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236687 w 12192001"/>
              <a:gd name="connsiteY5" fmla="*/ 1988456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236687 w 12192001"/>
              <a:gd name="connsiteY5" fmla="*/ 1988456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236687 w 12192001"/>
              <a:gd name="connsiteY5" fmla="*/ 1988456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367315 w 12192001"/>
              <a:gd name="connsiteY5" fmla="*/ 197394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500112"/>
              <a:gd name="connsiteX1" fmla="*/ 12192001 w 12192001"/>
              <a:gd name="connsiteY1" fmla="*/ 0 h 3500112"/>
              <a:gd name="connsiteX2" fmla="*/ 12192001 w 12192001"/>
              <a:gd name="connsiteY2" fmla="*/ 3386229 h 3500112"/>
              <a:gd name="connsiteX3" fmla="*/ 8824687 w 12192001"/>
              <a:gd name="connsiteY3" fmla="*/ 2017485 h 3500112"/>
              <a:gd name="connsiteX4" fmla="*/ 6110515 w 12192001"/>
              <a:gd name="connsiteY4" fmla="*/ 3367313 h 3500112"/>
              <a:gd name="connsiteX5" fmla="*/ 3367315 w 12192001"/>
              <a:gd name="connsiteY5" fmla="*/ 1973941 h 3500112"/>
              <a:gd name="connsiteX6" fmla="*/ 0 w 12192001"/>
              <a:gd name="connsiteY6" fmla="*/ 3386229 h 3500112"/>
              <a:gd name="connsiteX7" fmla="*/ 0 w 12192001"/>
              <a:gd name="connsiteY7" fmla="*/ 0 h 3500112"/>
              <a:gd name="connsiteX0" fmla="*/ 0 w 12192001"/>
              <a:gd name="connsiteY0" fmla="*/ 0 h 3500112"/>
              <a:gd name="connsiteX1" fmla="*/ 12192001 w 12192001"/>
              <a:gd name="connsiteY1" fmla="*/ 0 h 3500112"/>
              <a:gd name="connsiteX2" fmla="*/ 12192001 w 12192001"/>
              <a:gd name="connsiteY2" fmla="*/ 3386229 h 3500112"/>
              <a:gd name="connsiteX3" fmla="*/ 8824687 w 12192001"/>
              <a:gd name="connsiteY3" fmla="*/ 2017485 h 3500112"/>
              <a:gd name="connsiteX4" fmla="*/ 6110515 w 12192001"/>
              <a:gd name="connsiteY4" fmla="*/ 3367313 h 3500112"/>
              <a:gd name="connsiteX5" fmla="*/ 3367315 w 12192001"/>
              <a:gd name="connsiteY5" fmla="*/ 1973941 h 3500112"/>
              <a:gd name="connsiteX6" fmla="*/ 0 w 12192001"/>
              <a:gd name="connsiteY6" fmla="*/ 3386229 h 3500112"/>
              <a:gd name="connsiteX7" fmla="*/ 0 w 12192001"/>
              <a:gd name="connsiteY7" fmla="*/ 0 h 3500112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824687 w 12192001"/>
              <a:gd name="connsiteY3" fmla="*/ 2017485 h 3386229"/>
              <a:gd name="connsiteX4" fmla="*/ 6110515 w 12192001"/>
              <a:gd name="connsiteY4" fmla="*/ 3367313 h 3386229"/>
              <a:gd name="connsiteX5" fmla="*/ 3367315 w 12192001"/>
              <a:gd name="connsiteY5" fmla="*/ 1973941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911773 w 12192001"/>
              <a:gd name="connsiteY3" fmla="*/ 2467428 h 3386229"/>
              <a:gd name="connsiteX4" fmla="*/ 6110515 w 12192001"/>
              <a:gd name="connsiteY4" fmla="*/ 3367313 h 3386229"/>
              <a:gd name="connsiteX5" fmla="*/ 3367315 w 12192001"/>
              <a:gd name="connsiteY5" fmla="*/ 1973941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911773 w 12192001"/>
              <a:gd name="connsiteY3" fmla="*/ 2467428 h 3386229"/>
              <a:gd name="connsiteX4" fmla="*/ 6110515 w 12192001"/>
              <a:gd name="connsiteY4" fmla="*/ 3367313 h 3386229"/>
              <a:gd name="connsiteX5" fmla="*/ 3367315 w 12192001"/>
              <a:gd name="connsiteY5" fmla="*/ 2452913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3386229">
                <a:moveTo>
                  <a:pt x="0" y="0"/>
                </a:moveTo>
                <a:lnTo>
                  <a:pt x="12192001" y="0"/>
                </a:lnTo>
                <a:lnTo>
                  <a:pt x="12192001" y="3386229"/>
                </a:lnTo>
                <a:cubicBezTo>
                  <a:pt x="11071982" y="3376553"/>
                  <a:pt x="9915678" y="2470581"/>
                  <a:pt x="8911773" y="2467428"/>
                </a:cubicBezTo>
                <a:cubicBezTo>
                  <a:pt x="7907868" y="2464275"/>
                  <a:pt x="7220858" y="3403599"/>
                  <a:pt x="6110515" y="3367313"/>
                </a:cubicBezTo>
                <a:cubicBezTo>
                  <a:pt x="5101772" y="3360056"/>
                  <a:pt x="4359125" y="2469113"/>
                  <a:pt x="3367315" y="2452913"/>
                </a:cubicBezTo>
                <a:cubicBezTo>
                  <a:pt x="2564190" y="2439865"/>
                  <a:pt x="1107924" y="3384762"/>
                  <a:pt x="0" y="338622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F2DFD871-1616-44AB-82D0-334249639E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6625" y="350838"/>
            <a:ext cx="4540250" cy="6142037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33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65BAB49-C44F-4885-B11C-B94BBDE3EF89}"/>
              </a:ext>
            </a:extLst>
          </p:cNvPr>
          <p:cNvSpPr/>
          <p:nvPr userDrawn="1"/>
        </p:nvSpPr>
        <p:spPr>
          <a:xfrm flipV="1">
            <a:off x="-1" y="-3"/>
            <a:ext cx="6473369" cy="6858003"/>
          </a:xfrm>
          <a:custGeom>
            <a:avLst/>
            <a:gdLst>
              <a:gd name="connsiteX0" fmla="*/ 5456490 w 6473369"/>
              <a:gd name="connsiteY0" fmla="*/ 6858000 h 6858003"/>
              <a:gd name="connsiteX1" fmla="*/ 6473369 w 6473369"/>
              <a:gd name="connsiteY1" fmla="*/ 6858000 h 6858003"/>
              <a:gd name="connsiteX2" fmla="*/ 3500139 w 6473369"/>
              <a:gd name="connsiteY2" fmla="*/ 0 h 6858003"/>
              <a:gd name="connsiteX3" fmla="*/ 2483260 w 6473369"/>
              <a:gd name="connsiteY3" fmla="*/ 0 h 6858003"/>
              <a:gd name="connsiteX4" fmla="*/ 4220139 w 6473369"/>
              <a:gd name="connsiteY4" fmla="*/ 6858000 h 6858003"/>
              <a:gd name="connsiteX5" fmla="*/ 5237018 w 6473369"/>
              <a:gd name="connsiteY5" fmla="*/ 6858000 h 6858003"/>
              <a:gd name="connsiteX6" fmla="*/ 2263788 w 6473369"/>
              <a:gd name="connsiteY6" fmla="*/ 0 h 6858003"/>
              <a:gd name="connsiteX7" fmla="*/ 1246909 w 6473369"/>
              <a:gd name="connsiteY7" fmla="*/ 0 h 6858003"/>
              <a:gd name="connsiteX8" fmla="*/ 2973230 w 6473369"/>
              <a:gd name="connsiteY8" fmla="*/ 6858000 h 6858003"/>
              <a:gd name="connsiteX9" fmla="*/ 3990109 w 6473369"/>
              <a:gd name="connsiteY9" fmla="*/ 6858000 h 6858003"/>
              <a:gd name="connsiteX10" fmla="*/ 1016879 w 6473369"/>
              <a:gd name="connsiteY10" fmla="*/ 0 h 6858003"/>
              <a:gd name="connsiteX11" fmla="*/ 0 w 6473369"/>
              <a:gd name="connsiteY11" fmla="*/ 0 h 6858003"/>
              <a:gd name="connsiteX12" fmla="*/ 0 w 6473369"/>
              <a:gd name="connsiteY12" fmla="*/ 6858003 h 6858003"/>
              <a:gd name="connsiteX13" fmla="*/ 2757056 w 6473369"/>
              <a:gd name="connsiteY13" fmla="*/ 6858003 h 6858003"/>
              <a:gd name="connsiteX14" fmla="*/ 0 w 6473369"/>
              <a:gd name="connsiteY14" fmla="*/ 429492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73369" h="6858003">
                <a:moveTo>
                  <a:pt x="5456490" y="6858000"/>
                </a:moveTo>
                <a:lnTo>
                  <a:pt x="6473369" y="6858000"/>
                </a:lnTo>
                <a:lnTo>
                  <a:pt x="3500139" y="0"/>
                </a:lnTo>
                <a:lnTo>
                  <a:pt x="2483260" y="0"/>
                </a:lnTo>
                <a:close/>
                <a:moveTo>
                  <a:pt x="4220139" y="6858000"/>
                </a:moveTo>
                <a:lnTo>
                  <a:pt x="5237018" y="6858000"/>
                </a:lnTo>
                <a:lnTo>
                  <a:pt x="2263788" y="0"/>
                </a:lnTo>
                <a:lnTo>
                  <a:pt x="1246909" y="0"/>
                </a:lnTo>
                <a:close/>
                <a:moveTo>
                  <a:pt x="2973230" y="6858000"/>
                </a:moveTo>
                <a:lnTo>
                  <a:pt x="3990109" y="6858000"/>
                </a:lnTo>
                <a:lnTo>
                  <a:pt x="1016879" y="0"/>
                </a:lnTo>
                <a:lnTo>
                  <a:pt x="0" y="0"/>
                </a:lnTo>
                <a:close/>
                <a:moveTo>
                  <a:pt x="0" y="6858003"/>
                </a:moveTo>
                <a:lnTo>
                  <a:pt x="2757056" y="6858003"/>
                </a:lnTo>
                <a:lnTo>
                  <a:pt x="0" y="429492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649E989-1698-4CED-9374-D3D0AE9CA3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0683" y="1143000"/>
            <a:ext cx="4572000" cy="4572000"/>
          </a:xfrm>
          <a:custGeom>
            <a:avLst/>
            <a:gdLst>
              <a:gd name="connsiteX0" fmla="*/ 2286000 w 4572000"/>
              <a:gd name="connsiteY0" fmla="*/ 0 h 4572000"/>
              <a:gd name="connsiteX1" fmla="*/ 4572000 w 4572000"/>
              <a:gd name="connsiteY1" fmla="*/ 2286000 h 4572000"/>
              <a:gd name="connsiteX2" fmla="*/ 2286000 w 4572000"/>
              <a:gd name="connsiteY2" fmla="*/ 4572000 h 4572000"/>
              <a:gd name="connsiteX3" fmla="*/ 0 w 4572000"/>
              <a:gd name="connsiteY3" fmla="*/ 2286000 h 4572000"/>
              <a:gd name="connsiteX4" fmla="*/ 2286000 w 4572000"/>
              <a:gd name="connsiteY4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4572000">
                <a:moveTo>
                  <a:pt x="2286000" y="0"/>
                </a:moveTo>
                <a:cubicBezTo>
                  <a:pt x="3548523" y="0"/>
                  <a:pt x="4572000" y="1023477"/>
                  <a:pt x="4572000" y="2286000"/>
                </a:cubicBezTo>
                <a:cubicBezTo>
                  <a:pt x="4572000" y="3548523"/>
                  <a:pt x="3548523" y="4572000"/>
                  <a:pt x="2286000" y="4572000"/>
                </a:cubicBezTo>
                <a:cubicBezTo>
                  <a:pt x="1023477" y="4572000"/>
                  <a:pt x="0" y="3548523"/>
                  <a:pt x="0" y="2286000"/>
                </a:cubicBezTo>
                <a:cubicBezTo>
                  <a:pt x="0" y="1023477"/>
                  <a:pt x="1023477" y="0"/>
                  <a:pt x="22860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145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20567AC1-5910-43E2-AD75-E3980445B5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1423" y="1853677"/>
            <a:ext cx="9029154" cy="2768507"/>
          </a:xfrm>
          <a:custGeom>
            <a:avLst/>
            <a:gdLst>
              <a:gd name="connsiteX0" fmla="*/ 5042722 w 9029154"/>
              <a:gd name="connsiteY0" fmla="*/ 1056353 h 2768507"/>
              <a:gd name="connsiteX1" fmla="*/ 5236319 w 9029154"/>
              <a:gd name="connsiteY1" fmla="*/ 1138277 h 2768507"/>
              <a:gd name="connsiteX2" fmla="*/ 5813307 w 9029154"/>
              <a:gd name="connsiteY2" fmla="*/ 1724127 h 2768507"/>
              <a:gd name="connsiteX3" fmla="*/ 5810346 w 9029154"/>
              <a:gd name="connsiteY3" fmla="*/ 2112548 h 2768507"/>
              <a:gd name="connsiteX4" fmla="*/ 5224497 w 9029154"/>
              <a:gd name="connsiteY4" fmla="*/ 2689535 h 2768507"/>
              <a:gd name="connsiteX5" fmla="*/ 4836076 w 9029154"/>
              <a:gd name="connsiteY5" fmla="*/ 2686575 h 2768507"/>
              <a:gd name="connsiteX6" fmla="*/ 4259088 w 9029154"/>
              <a:gd name="connsiteY6" fmla="*/ 2100725 h 2768507"/>
              <a:gd name="connsiteX7" fmla="*/ 4262048 w 9029154"/>
              <a:gd name="connsiteY7" fmla="*/ 1712305 h 2768507"/>
              <a:gd name="connsiteX8" fmla="*/ 4847898 w 9029154"/>
              <a:gd name="connsiteY8" fmla="*/ 1135317 h 2768507"/>
              <a:gd name="connsiteX9" fmla="*/ 5042722 w 9029154"/>
              <a:gd name="connsiteY9" fmla="*/ 1056353 h 2768507"/>
              <a:gd name="connsiteX10" fmla="*/ 7137187 w 9029154"/>
              <a:gd name="connsiteY10" fmla="*/ 1056351 h 2768507"/>
              <a:gd name="connsiteX11" fmla="*/ 7330784 w 9029154"/>
              <a:gd name="connsiteY11" fmla="*/ 1138276 h 2768507"/>
              <a:gd name="connsiteX12" fmla="*/ 7907772 w 9029154"/>
              <a:gd name="connsiteY12" fmla="*/ 1724125 h 2768507"/>
              <a:gd name="connsiteX13" fmla="*/ 7904812 w 9029154"/>
              <a:gd name="connsiteY13" fmla="*/ 2112546 h 2768507"/>
              <a:gd name="connsiteX14" fmla="*/ 7318962 w 9029154"/>
              <a:gd name="connsiteY14" fmla="*/ 2689533 h 2768507"/>
              <a:gd name="connsiteX15" fmla="*/ 6930541 w 9029154"/>
              <a:gd name="connsiteY15" fmla="*/ 2686573 h 2768507"/>
              <a:gd name="connsiteX16" fmla="*/ 6353554 w 9029154"/>
              <a:gd name="connsiteY16" fmla="*/ 2100723 h 2768507"/>
              <a:gd name="connsiteX17" fmla="*/ 6356514 w 9029154"/>
              <a:gd name="connsiteY17" fmla="*/ 1712303 h 2768507"/>
              <a:gd name="connsiteX18" fmla="*/ 6942364 w 9029154"/>
              <a:gd name="connsiteY18" fmla="*/ 1135315 h 2768507"/>
              <a:gd name="connsiteX19" fmla="*/ 7137187 w 9029154"/>
              <a:gd name="connsiteY19" fmla="*/ 1056351 h 2768507"/>
              <a:gd name="connsiteX20" fmla="*/ 862607 w 9029154"/>
              <a:gd name="connsiteY20" fmla="*/ 1042420 h 2768507"/>
              <a:gd name="connsiteX21" fmla="*/ 1056204 w 9029154"/>
              <a:gd name="connsiteY21" fmla="*/ 1124344 h 2768507"/>
              <a:gd name="connsiteX22" fmla="*/ 1633192 w 9029154"/>
              <a:gd name="connsiteY22" fmla="*/ 1710194 h 2768507"/>
              <a:gd name="connsiteX23" fmla="*/ 1630231 w 9029154"/>
              <a:gd name="connsiteY23" fmla="*/ 2098615 h 2768507"/>
              <a:gd name="connsiteX24" fmla="*/ 1044382 w 9029154"/>
              <a:gd name="connsiteY24" fmla="*/ 2675602 h 2768507"/>
              <a:gd name="connsiteX25" fmla="*/ 655961 w 9029154"/>
              <a:gd name="connsiteY25" fmla="*/ 2672642 h 2768507"/>
              <a:gd name="connsiteX26" fmla="*/ 78973 w 9029154"/>
              <a:gd name="connsiteY26" fmla="*/ 2086792 h 2768507"/>
              <a:gd name="connsiteX27" fmla="*/ 81933 w 9029154"/>
              <a:gd name="connsiteY27" fmla="*/ 1698372 h 2768507"/>
              <a:gd name="connsiteX28" fmla="*/ 667783 w 9029154"/>
              <a:gd name="connsiteY28" fmla="*/ 1121384 h 2768507"/>
              <a:gd name="connsiteX29" fmla="*/ 862607 w 9029154"/>
              <a:gd name="connsiteY29" fmla="*/ 1042420 h 2768507"/>
              <a:gd name="connsiteX30" fmla="*/ 2957072 w 9029154"/>
              <a:gd name="connsiteY30" fmla="*/ 1042418 h 2768507"/>
              <a:gd name="connsiteX31" fmla="*/ 3150670 w 9029154"/>
              <a:gd name="connsiteY31" fmla="*/ 1124342 h 2768507"/>
              <a:gd name="connsiteX32" fmla="*/ 3727657 w 9029154"/>
              <a:gd name="connsiteY32" fmla="*/ 1710192 h 2768507"/>
              <a:gd name="connsiteX33" fmla="*/ 3724697 w 9029154"/>
              <a:gd name="connsiteY33" fmla="*/ 2098613 h 2768507"/>
              <a:gd name="connsiteX34" fmla="*/ 3138847 w 9029154"/>
              <a:gd name="connsiteY34" fmla="*/ 2675601 h 2768507"/>
              <a:gd name="connsiteX35" fmla="*/ 2750426 w 9029154"/>
              <a:gd name="connsiteY35" fmla="*/ 2672640 h 2768507"/>
              <a:gd name="connsiteX36" fmla="*/ 2173439 w 9029154"/>
              <a:gd name="connsiteY36" fmla="*/ 2086791 h 2768507"/>
              <a:gd name="connsiteX37" fmla="*/ 2176399 w 9029154"/>
              <a:gd name="connsiteY37" fmla="*/ 1698370 h 2768507"/>
              <a:gd name="connsiteX38" fmla="*/ 2762249 w 9029154"/>
              <a:gd name="connsiteY38" fmla="*/ 1121382 h 2768507"/>
              <a:gd name="connsiteX39" fmla="*/ 2957072 w 9029154"/>
              <a:gd name="connsiteY39" fmla="*/ 1042418 h 2768507"/>
              <a:gd name="connsiteX40" fmla="*/ 6085132 w 9029154"/>
              <a:gd name="connsiteY40" fmla="*/ 13943 h 2768507"/>
              <a:gd name="connsiteX41" fmla="*/ 6278729 w 9029154"/>
              <a:gd name="connsiteY41" fmla="*/ 95868 h 2768507"/>
              <a:gd name="connsiteX42" fmla="*/ 6855716 w 9029154"/>
              <a:gd name="connsiteY42" fmla="*/ 681718 h 2768507"/>
              <a:gd name="connsiteX43" fmla="*/ 6852756 w 9029154"/>
              <a:gd name="connsiteY43" fmla="*/ 1070139 h 2768507"/>
              <a:gd name="connsiteX44" fmla="*/ 6266907 w 9029154"/>
              <a:gd name="connsiteY44" fmla="*/ 1647126 h 2768507"/>
              <a:gd name="connsiteX45" fmla="*/ 5878486 w 9029154"/>
              <a:gd name="connsiteY45" fmla="*/ 1644166 h 2768507"/>
              <a:gd name="connsiteX46" fmla="*/ 5301498 w 9029154"/>
              <a:gd name="connsiteY46" fmla="*/ 1058316 h 2768507"/>
              <a:gd name="connsiteX47" fmla="*/ 5304458 w 9029154"/>
              <a:gd name="connsiteY47" fmla="*/ 669895 h 2768507"/>
              <a:gd name="connsiteX48" fmla="*/ 5890308 w 9029154"/>
              <a:gd name="connsiteY48" fmla="*/ 92908 h 2768507"/>
              <a:gd name="connsiteX49" fmla="*/ 6085132 w 9029154"/>
              <a:gd name="connsiteY49" fmla="*/ 13943 h 2768507"/>
              <a:gd name="connsiteX50" fmla="*/ 8179597 w 9029154"/>
              <a:gd name="connsiteY50" fmla="*/ 13941 h 2768507"/>
              <a:gd name="connsiteX51" fmla="*/ 8373195 w 9029154"/>
              <a:gd name="connsiteY51" fmla="*/ 95866 h 2768507"/>
              <a:gd name="connsiteX52" fmla="*/ 8950182 w 9029154"/>
              <a:gd name="connsiteY52" fmla="*/ 681716 h 2768507"/>
              <a:gd name="connsiteX53" fmla="*/ 8947222 w 9029154"/>
              <a:gd name="connsiteY53" fmla="*/ 1070137 h 2768507"/>
              <a:gd name="connsiteX54" fmla="*/ 8361372 w 9029154"/>
              <a:gd name="connsiteY54" fmla="*/ 1647124 h 2768507"/>
              <a:gd name="connsiteX55" fmla="*/ 7972951 w 9029154"/>
              <a:gd name="connsiteY55" fmla="*/ 1644164 h 2768507"/>
              <a:gd name="connsiteX56" fmla="*/ 7395964 w 9029154"/>
              <a:gd name="connsiteY56" fmla="*/ 1058314 h 2768507"/>
              <a:gd name="connsiteX57" fmla="*/ 7398924 w 9029154"/>
              <a:gd name="connsiteY57" fmla="*/ 669893 h 2768507"/>
              <a:gd name="connsiteX58" fmla="*/ 7984774 w 9029154"/>
              <a:gd name="connsiteY58" fmla="*/ 92906 h 2768507"/>
              <a:gd name="connsiteX59" fmla="*/ 8179597 w 9029154"/>
              <a:gd name="connsiteY59" fmla="*/ 13941 h 2768507"/>
              <a:gd name="connsiteX60" fmla="*/ 1905017 w 9029154"/>
              <a:gd name="connsiteY60" fmla="*/ 11 h 2768507"/>
              <a:gd name="connsiteX61" fmla="*/ 2098614 w 9029154"/>
              <a:gd name="connsiteY61" fmla="*/ 81935 h 2768507"/>
              <a:gd name="connsiteX62" fmla="*/ 2675601 w 9029154"/>
              <a:gd name="connsiteY62" fmla="*/ 667785 h 2768507"/>
              <a:gd name="connsiteX63" fmla="*/ 2672641 w 9029154"/>
              <a:gd name="connsiteY63" fmla="*/ 1056206 h 2768507"/>
              <a:gd name="connsiteX64" fmla="*/ 2086792 w 9029154"/>
              <a:gd name="connsiteY64" fmla="*/ 1633193 h 2768507"/>
              <a:gd name="connsiteX65" fmla="*/ 1698371 w 9029154"/>
              <a:gd name="connsiteY65" fmla="*/ 1630233 h 2768507"/>
              <a:gd name="connsiteX66" fmla="*/ 1121383 w 9029154"/>
              <a:gd name="connsiteY66" fmla="*/ 1044383 h 2768507"/>
              <a:gd name="connsiteX67" fmla="*/ 1124343 w 9029154"/>
              <a:gd name="connsiteY67" fmla="*/ 655962 h 2768507"/>
              <a:gd name="connsiteX68" fmla="*/ 1710193 w 9029154"/>
              <a:gd name="connsiteY68" fmla="*/ 78975 h 2768507"/>
              <a:gd name="connsiteX69" fmla="*/ 1905017 w 9029154"/>
              <a:gd name="connsiteY69" fmla="*/ 11 h 2768507"/>
              <a:gd name="connsiteX70" fmla="*/ 3999482 w 9029154"/>
              <a:gd name="connsiteY70" fmla="*/ 9 h 2768507"/>
              <a:gd name="connsiteX71" fmla="*/ 4193080 w 9029154"/>
              <a:gd name="connsiteY71" fmla="*/ 81933 h 2768507"/>
              <a:gd name="connsiteX72" fmla="*/ 4770067 w 9029154"/>
              <a:gd name="connsiteY72" fmla="*/ 667783 h 2768507"/>
              <a:gd name="connsiteX73" fmla="*/ 4767107 w 9029154"/>
              <a:gd name="connsiteY73" fmla="*/ 1056204 h 2768507"/>
              <a:gd name="connsiteX74" fmla="*/ 4181257 w 9029154"/>
              <a:gd name="connsiteY74" fmla="*/ 1633191 h 2768507"/>
              <a:gd name="connsiteX75" fmla="*/ 3792837 w 9029154"/>
              <a:gd name="connsiteY75" fmla="*/ 1630231 h 2768507"/>
              <a:gd name="connsiteX76" fmla="*/ 3215849 w 9029154"/>
              <a:gd name="connsiteY76" fmla="*/ 1044381 h 2768507"/>
              <a:gd name="connsiteX77" fmla="*/ 3218809 w 9029154"/>
              <a:gd name="connsiteY77" fmla="*/ 655961 h 2768507"/>
              <a:gd name="connsiteX78" fmla="*/ 3804659 w 9029154"/>
              <a:gd name="connsiteY78" fmla="*/ 78973 h 2768507"/>
              <a:gd name="connsiteX79" fmla="*/ 3999482 w 9029154"/>
              <a:gd name="connsiteY79" fmla="*/ 9 h 276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029154" h="2768507">
                <a:moveTo>
                  <a:pt x="5042722" y="1056353"/>
                </a:moveTo>
                <a:cubicBezTo>
                  <a:pt x="5113012" y="1056888"/>
                  <a:pt x="5183098" y="1084239"/>
                  <a:pt x="5236319" y="1138277"/>
                </a:cubicBezTo>
                <a:lnTo>
                  <a:pt x="5813307" y="1724127"/>
                </a:lnTo>
                <a:cubicBezTo>
                  <a:pt x="5919748" y="1832204"/>
                  <a:pt x="5918423" y="2006106"/>
                  <a:pt x="5810346" y="2112548"/>
                </a:cubicBezTo>
                <a:lnTo>
                  <a:pt x="5224497" y="2689535"/>
                </a:lnTo>
                <a:cubicBezTo>
                  <a:pt x="5116420" y="2795977"/>
                  <a:pt x="4942518" y="2794652"/>
                  <a:pt x="4836076" y="2686575"/>
                </a:cubicBezTo>
                <a:lnTo>
                  <a:pt x="4259088" y="2100725"/>
                </a:lnTo>
                <a:cubicBezTo>
                  <a:pt x="4152646" y="1992649"/>
                  <a:pt x="4153972" y="1818746"/>
                  <a:pt x="4262048" y="1712305"/>
                </a:cubicBezTo>
                <a:lnTo>
                  <a:pt x="4847898" y="1135317"/>
                </a:lnTo>
                <a:cubicBezTo>
                  <a:pt x="4901936" y="1082096"/>
                  <a:pt x="4972432" y="1055817"/>
                  <a:pt x="5042722" y="1056353"/>
                </a:cubicBezTo>
                <a:close/>
                <a:moveTo>
                  <a:pt x="7137187" y="1056351"/>
                </a:moveTo>
                <a:cubicBezTo>
                  <a:pt x="7207477" y="1056886"/>
                  <a:pt x="7277564" y="1084237"/>
                  <a:pt x="7330784" y="1138276"/>
                </a:cubicBezTo>
                <a:lnTo>
                  <a:pt x="7907772" y="1724125"/>
                </a:lnTo>
                <a:cubicBezTo>
                  <a:pt x="8014214" y="1832202"/>
                  <a:pt x="8012889" y="2006104"/>
                  <a:pt x="7904812" y="2112546"/>
                </a:cubicBezTo>
                <a:lnTo>
                  <a:pt x="7318962" y="2689533"/>
                </a:lnTo>
                <a:cubicBezTo>
                  <a:pt x="7210885" y="2795975"/>
                  <a:pt x="7036983" y="2794650"/>
                  <a:pt x="6930541" y="2686573"/>
                </a:cubicBezTo>
                <a:lnTo>
                  <a:pt x="6353554" y="2100723"/>
                </a:lnTo>
                <a:cubicBezTo>
                  <a:pt x="6247112" y="1992647"/>
                  <a:pt x="6248437" y="1818744"/>
                  <a:pt x="6356514" y="1712303"/>
                </a:cubicBezTo>
                <a:lnTo>
                  <a:pt x="6942364" y="1135315"/>
                </a:lnTo>
                <a:cubicBezTo>
                  <a:pt x="6996402" y="1082094"/>
                  <a:pt x="7066896" y="1055815"/>
                  <a:pt x="7137187" y="1056351"/>
                </a:cubicBezTo>
                <a:close/>
                <a:moveTo>
                  <a:pt x="862607" y="1042420"/>
                </a:moveTo>
                <a:cubicBezTo>
                  <a:pt x="932897" y="1042955"/>
                  <a:pt x="1002983" y="1070306"/>
                  <a:pt x="1056204" y="1124344"/>
                </a:cubicBezTo>
                <a:lnTo>
                  <a:pt x="1633192" y="1710194"/>
                </a:lnTo>
                <a:cubicBezTo>
                  <a:pt x="1739633" y="1818271"/>
                  <a:pt x="1738308" y="1992173"/>
                  <a:pt x="1630231" y="2098615"/>
                </a:cubicBezTo>
                <a:lnTo>
                  <a:pt x="1044382" y="2675602"/>
                </a:lnTo>
                <a:cubicBezTo>
                  <a:pt x="936305" y="2782044"/>
                  <a:pt x="762403" y="2780719"/>
                  <a:pt x="655961" y="2672642"/>
                </a:cubicBezTo>
                <a:lnTo>
                  <a:pt x="78973" y="2086792"/>
                </a:lnTo>
                <a:cubicBezTo>
                  <a:pt x="-27469" y="1978716"/>
                  <a:pt x="-26144" y="1804813"/>
                  <a:pt x="81933" y="1698372"/>
                </a:cubicBezTo>
                <a:lnTo>
                  <a:pt x="667783" y="1121384"/>
                </a:lnTo>
                <a:cubicBezTo>
                  <a:pt x="721821" y="1068163"/>
                  <a:pt x="792317" y="1041884"/>
                  <a:pt x="862607" y="1042420"/>
                </a:cubicBezTo>
                <a:close/>
                <a:moveTo>
                  <a:pt x="2957072" y="1042418"/>
                </a:moveTo>
                <a:cubicBezTo>
                  <a:pt x="3027362" y="1042953"/>
                  <a:pt x="3097449" y="1070304"/>
                  <a:pt x="3150670" y="1124342"/>
                </a:cubicBezTo>
                <a:lnTo>
                  <a:pt x="3727657" y="1710192"/>
                </a:lnTo>
                <a:cubicBezTo>
                  <a:pt x="3834099" y="1818269"/>
                  <a:pt x="3832774" y="1992171"/>
                  <a:pt x="3724697" y="2098613"/>
                </a:cubicBezTo>
                <a:lnTo>
                  <a:pt x="3138847" y="2675601"/>
                </a:lnTo>
                <a:cubicBezTo>
                  <a:pt x="3030771" y="2782042"/>
                  <a:pt x="2856868" y="2780717"/>
                  <a:pt x="2750426" y="2672640"/>
                </a:cubicBezTo>
                <a:lnTo>
                  <a:pt x="2173439" y="2086791"/>
                </a:lnTo>
                <a:cubicBezTo>
                  <a:pt x="2066997" y="1978714"/>
                  <a:pt x="2068322" y="1804812"/>
                  <a:pt x="2176399" y="1698370"/>
                </a:cubicBezTo>
                <a:lnTo>
                  <a:pt x="2762249" y="1121382"/>
                </a:lnTo>
                <a:cubicBezTo>
                  <a:pt x="2816287" y="1068161"/>
                  <a:pt x="2886782" y="1041881"/>
                  <a:pt x="2957072" y="1042418"/>
                </a:cubicBezTo>
                <a:close/>
                <a:moveTo>
                  <a:pt x="6085132" y="13943"/>
                </a:moveTo>
                <a:cubicBezTo>
                  <a:pt x="6155422" y="14479"/>
                  <a:pt x="6225508" y="41830"/>
                  <a:pt x="6278729" y="95868"/>
                </a:cubicBezTo>
                <a:lnTo>
                  <a:pt x="6855716" y="681718"/>
                </a:lnTo>
                <a:cubicBezTo>
                  <a:pt x="6962158" y="789794"/>
                  <a:pt x="6960833" y="963697"/>
                  <a:pt x="6852756" y="1070139"/>
                </a:cubicBezTo>
                <a:lnTo>
                  <a:pt x="6266907" y="1647126"/>
                </a:lnTo>
                <a:cubicBezTo>
                  <a:pt x="6158830" y="1753568"/>
                  <a:pt x="5984928" y="1752243"/>
                  <a:pt x="5878486" y="1644166"/>
                </a:cubicBezTo>
                <a:lnTo>
                  <a:pt x="5301498" y="1058316"/>
                </a:lnTo>
                <a:cubicBezTo>
                  <a:pt x="5195056" y="950239"/>
                  <a:pt x="5196382" y="776337"/>
                  <a:pt x="5304458" y="669895"/>
                </a:cubicBezTo>
                <a:lnTo>
                  <a:pt x="5890308" y="92908"/>
                </a:lnTo>
                <a:cubicBezTo>
                  <a:pt x="5944347" y="39687"/>
                  <a:pt x="6014842" y="13408"/>
                  <a:pt x="6085132" y="13943"/>
                </a:cubicBezTo>
                <a:close/>
                <a:moveTo>
                  <a:pt x="8179597" y="13941"/>
                </a:moveTo>
                <a:cubicBezTo>
                  <a:pt x="8249887" y="14477"/>
                  <a:pt x="8319974" y="41828"/>
                  <a:pt x="8373195" y="95866"/>
                </a:cubicBezTo>
                <a:lnTo>
                  <a:pt x="8950182" y="681716"/>
                </a:lnTo>
                <a:cubicBezTo>
                  <a:pt x="9056624" y="789793"/>
                  <a:pt x="9055299" y="963695"/>
                  <a:pt x="8947222" y="1070137"/>
                </a:cubicBezTo>
                <a:lnTo>
                  <a:pt x="8361372" y="1647124"/>
                </a:lnTo>
                <a:cubicBezTo>
                  <a:pt x="8253296" y="1753566"/>
                  <a:pt x="8079393" y="1752241"/>
                  <a:pt x="7972951" y="1644164"/>
                </a:cubicBezTo>
                <a:lnTo>
                  <a:pt x="7395964" y="1058314"/>
                </a:lnTo>
                <a:cubicBezTo>
                  <a:pt x="7289522" y="950238"/>
                  <a:pt x="7290847" y="776335"/>
                  <a:pt x="7398924" y="669893"/>
                </a:cubicBezTo>
                <a:lnTo>
                  <a:pt x="7984774" y="92906"/>
                </a:lnTo>
                <a:cubicBezTo>
                  <a:pt x="8038812" y="39685"/>
                  <a:pt x="8109307" y="13406"/>
                  <a:pt x="8179597" y="13941"/>
                </a:cubicBezTo>
                <a:close/>
                <a:moveTo>
                  <a:pt x="1905017" y="11"/>
                </a:moveTo>
                <a:cubicBezTo>
                  <a:pt x="1975307" y="546"/>
                  <a:pt x="2045393" y="27897"/>
                  <a:pt x="2098614" y="81935"/>
                </a:cubicBezTo>
                <a:lnTo>
                  <a:pt x="2675601" y="667785"/>
                </a:lnTo>
                <a:cubicBezTo>
                  <a:pt x="2782043" y="775862"/>
                  <a:pt x="2780718" y="949764"/>
                  <a:pt x="2672641" y="1056206"/>
                </a:cubicBezTo>
                <a:lnTo>
                  <a:pt x="2086792" y="1633193"/>
                </a:lnTo>
                <a:cubicBezTo>
                  <a:pt x="1978715" y="1739635"/>
                  <a:pt x="1804812" y="1738310"/>
                  <a:pt x="1698371" y="1630233"/>
                </a:cubicBezTo>
                <a:lnTo>
                  <a:pt x="1121383" y="1044383"/>
                </a:lnTo>
                <a:cubicBezTo>
                  <a:pt x="1014941" y="936307"/>
                  <a:pt x="1016266" y="762404"/>
                  <a:pt x="1124343" y="655962"/>
                </a:cubicBezTo>
                <a:lnTo>
                  <a:pt x="1710193" y="78975"/>
                </a:lnTo>
                <a:cubicBezTo>
                  <a:pt x="1764232" y="25754"/>
                  <a:pt x="1834727" y="-525"/>
                  <a:pt x="1905017" y="11"/>
                </a:cubicBezTo>
                <a:close/>
                <a:moveTo>
                  <a:pt x="3999482" y="9"/>
                </a:moveTo>
                <a:cubicBezTo>
                  <a:pt x="4069772" y="544"/>
                  <a:pt x="4139859" y="27895"/>
                  <a:pt x="4193080" y="81933"/>
                </a:cubicBezTo>
                <a:lnTo>
                  <a:pt x="4770067" y="667783"/>
                </a:lnTo>
                <a:cubicBezTo>
                  <a:pt x="4876509" y="775860"/>
                  <a:pt x="4875184" y="949762"/>
                  <a:pt x="4767107" y="1056204"/>
                </a:cubicBezTo>
                <a:lnTo>
                  <a:pt x="4181257" y="1633191"/>
                </a:lnTo>
                <a:cubicBezTo>
                  <a:pt x="4073181" y="1739633"/>
                  <a:pt x="3899278" y="1738308"/>
                  <a:pt x="3792837" y="1630231"/>
                </a:cubicBezTo>
                <a:lnTo>
                  <a:pt x="3215849" y="1044381"/>
                </a:lnTo>
                <a:cubicBezTo>
                  <a:pt x="3109407" y="936305"/>
                  <a:pt x="3110732" y="762402"/>
                  <a:pt x="3218809" y="655961"/>
                </a:cubicBezTo>
                <a:lnTo>
                  <a:pt x="3804659" y="78973"/>
                </a:lnTo>
                <a:cubicBezTo>
                  <a:pt x="3858697" y="25752"/>
                  <a:pt x="3929192" y="-527"/>
                  <a:pt x="3999482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592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A687408-E9CE-4ADE-B757-B817D3A586F4}"/>
              </a:ext>
            </a:extLst>
          </p:cNvPr>
          <p:cNvSpPr/>
          <p:nvPr userDrawn="1"/>
        </p:nvSpPr>
        <p:spPr>
          <a:xfrm>
            <a:off x="-1" y="-2"/>
            <a:ext cx="12192000" cy="177114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309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xmlns="" id="{46B97FC1-620A-4ED0-9C5D-6B15EADF03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38404"/>
            <a:ext cx="12192000" cy="2733596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00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0CE556F9-7E5C-460E-B890-0075ECFF77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5761" y="351246"/>
            <a:ext cx="5730239" cy="6155508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621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xmlns="" id="{232A34A5-3EC2-4469-B20D-FD4CB5BB8016}"/>
              </a:ext>
            </a:extLst>
          </p:cNvPr>
          <p:cNvSpPr/>
          <p:nvPr userDrawn="1"/>
        </p:nvSpPr>
        <p:spPr>
          <a:xfrm>
            <a:off x="-1" y="-2"/>
            <a:ext cx="4862946" cy="6858002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xmlns="" id="{E9F9886D-54C5-4CC1-B259-CA93450FDAE1}"/>
              </a:ext>
            </a:extLst>
          </p:cNvPr>
          <p:cNvSpPr/>
          <p:nvPr userDrawn="1"/>
        </p:nvSpPr>
        <p:spPr>
          <a:xfrm flipV="1">
            <a:off x="-1" y="-2"/>
            <a:ext cx="4862946" cy="6858002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xmlns="" id="{D454D618-2718-481B-B676-90370B1591F2}"/>
              </a:ext>
            </a:extLst>
          </p:cNvPr>
          <p:cNvSpPr/>
          <p:nvPr userDrawn="1"/>
        </p:nvSpPr>
        <p:spPr>
          <a:xfrm flipH="1" flipV="1">
            <a:off x="10826998" y="0"/>
            <a:ext cx="1365002" cy="1928760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xmlns="" id="{6791E84F-EBC6-4104-909D-7C109FE56352}"/>
              </a:ext>
            </a:extLst>
          </p:cNvPr>
          <p:cNvSpPr/>
          <p:nvPr userDrawn="1"/>
        </p:nvSpPr>
        <p:spPr>
          <a:xfrm flipH="1">
            <a:off x="10826998" y="4929241"/>
            <a:ext cx="1365002" cy="1928760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609D85F8-D93A-4D25-A4D3-79F9E8A9D0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4619" y="1523999"/>
            <a:ext cx="3588327" cy="3810000"/>
          </a:xfrm>
          <a:custGeom>
            <a:avLst/>
            <a:gdLst>
              <a:gd name="connsiteX0" fmla="*/ 598066 w 3588327"/>
              <a:gd name="connsiteY0" fmla="*/ 0 h 3810000"/>
              <a:gd name="connsiteX1" fmla="*/ 2990261 w 3588327"/>
              <a:gd name="connsiteY1" fmla="*/ 0 h 3810000"/>
              <a:gd name="connsiteX2" fmla="*/ 3588327 w 3588327"/>
              <a:gd name="connsiteY2" fmla="*/ 598066 h 3810000"/>
              <a:gd name="connsiteX3" fmla="*/ 3588327 w 3588327"/>
              <a:gd name="connsiteY3" fmla="*/ 3211934 h 3810000"/>
              <a:gd name="connsiteX4" fmla="*/ 2990261 w 3588327"/>
              <a:gd name="connsiteY4" fmla="*/ 3810000 h 3810000"/>
              <a:gd name="connsiteX5" fmla="*/ 598066 w 3588327"/>
              <a:gd name="connsiteY5" fmla="*/ 3810000 h 3810000"/>
              <a:gd name="connsiteX6" fmla="*/ 0 w 3588327"/>
              <a:gd name="connsiteY6" fmla="*/ 3211934 h 3810000"/>
              <a:gd name="connsiteX7" fmla="*/ 0 w 3588327"/>
              <a:gd name="connsiteY7" fmla="*/ 598066 h 3810000"/>
              <a:gd name="connsiteX8" fmla="*/ 598066 w 3588327"/>
              <a:gd name="connsiteY8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88327" h="3810000">
                <a:moveTo>
                  <a:pt x="598066" y="0"/>
                </a:moveTo>
                <a:lnTo>
                  <a:pt x="2990261" y="0"/>
                </a:lnTo>
                <a:cubicBezTo>
                  <a:pt x="3320564" y="0"/>
                  <a:pt x="3588327" y="267763"/>
                  <a:pt x="3588327" y="598066"/>
                </a:cubicBezTo>
                <a:lnTo>
                  <a:pt x="3588327" y="3211934"/>
                </a:lnTo>
                <a:cubicBezTo>
                  <a:pt x="3588327" y="3542237"/>
                  <a:pt x="3320564" y="3810000"/>
                  <a:pt x="2990261" y="3810000"/>
                </a:cubicBezTo>
                <a:lnTo>
                  <a:pt x="598066" y="3810000"/>
                </a:lnTo>
                <a:cubicBezTo>
                  <a:pt x="267763" y="3810000"/>
                  <a:pt x="0" y="3542237"/>
                  <a:pt x="0" y="3211934"/>
                </a:cubicBezTo>
                <a:lnTo>
                  <a:pt x="0" y="598066"/>
                </a:lnTo>
                <a:cubicBezTo>
                  <a:pt x="0" y="267763"/>
                  <a:pt x="267763" y="0"/>
                  <a:pt x="59806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503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74CB2161-6E89-434D-A7A5-DFBAB985F0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70478" y="1940727"/>
            <a:ext cx="2051040" cy="1995398"/>
          </a:xfrm>
          <a:prstGeom prst="round2Diag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D2D4F7D8-D38B-47D2-BD23-DA78556E04D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79772" y="1940727"/>
            <a:ext cx="2051040" cy="1995398"/>
          </a:xfrm>
          <a:prstGeom prst="round2Diag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9862F113-DBAA-4FBC-8474-9083E4ED4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1184" y="1940727"/>
            <a:ext cx="2051040" cy="1995398"/>
          </a:xfrm>
          <a:prstGeom prst="round2Diag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812887D4-19BA-427E-BD19-A7E6BF590231}"/>
              </a:ext>
            </a:extLst>
          </p:cNvPr>
          <p:cNvSpPr/>
          <p:nvPr userDrawn="1"/>
        </p:nvSpPr>
        <p:spPr>
          <a:xfrm rot="2670274">
            <a:off x="5372163" y="6145113"/>
            <a:ext cx="1447670" cy="1425774"/>
          </a:xfrm>
          <a:custGeom>
            <a:avLst/>
            <a:gdLst>
              <a:gd name="connsiteX0" fmla="*/ 268157 w 3270508"/>
              <a:gd name="connsiteY0" fmla="*/ 268157 h 3320741"/>
              <a:gd name="connsiteX1" fmla="*/ 915543 w 3270508"/>
              <a:gd name="connsiteY1" fmla="*/ 0 h 3320741"/>
              <a:gd name="connsiteX2" fmla="*/ 3270508 w 3270508"/>
              <a:gd name="connsiteY2" fmla="*/ 0 h 3320741"/>
              <a:gd name="connsiteX3" fmla="*/ 0 w 3270508"/>
              <a:gd name="connsiteY3" fmla="*/ 3320741 h 3320741"/>
              <a:gd name="connsiteX4" fmla="*/ 0 w 3270508"/>
              <a:gd name="connsiteY4" fmla="*/ 915543 h 3320741"/>
              <a:gd name="connsiteX5" fmla="*/ 268157 w 3270508"/>
              <a:gd name="connsiteY5" fmla="*/ 268157 h 332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0508" h="3320741">
                <a:moveTo>
                  <a:pt x="268157" y="268157"/>
                </a:moveTo>
                <a:cubicBezTo>
                  <a:pt x="433838" y="102476"/>
                  <a:pt x="662723" y="0"/>
                  <a:pt x="915543" y="0"/>
                </a:cubicBezTo>
                <a:lnTo>
                  <a:pt x="3270508" y="0"/>
                </a:lnTo>
                <a:lnTo>
                  <a:pt x="0" y="3320741"/>
                </a:lnTo>
                <a:lnTo>
                  <a:pt x="0" y="915543"/>
                </a:lnTo>
                <a:cubicBezTo>
                  <a:pt x="0" y="662723"/>
                  <a:pt x="102476" y="433837"/>
                  <a:pt x="268157" y="268157"/>
                </a:cubicBez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360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3FA03045-24D8-4F15-A859-A635FE2FC4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771" y="1873566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F326272B-8A97-409B-905E-11D4FC53C8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1530" y="3817677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49E79238-2738-4045-8915-7777919776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1672" y="3817677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F31780DC-47C3-4073-A1CD-A97B0A024F1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79429" y="1873566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1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A107FEA3-F8FF-44E6-B2FC-007D90FCA5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411" y="3323772"/>
            <a:ext cx="3087357" cy="1935164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xmlns="" id="{AA40B615-3D1D-460B-8003-95CBA8E80B4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39208" y="3323772"/>
            <a:ext cx="3087357" cy="1935164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xmlns="" id="{1211B5C4-2091-464D-B800-78329F2725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36974" y="3323772"/>
            <a:ext cx="3087357" cy="1935164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649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8198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4">
            <a:extLst>
              <a:ext uri="{FF2B5EF4-FFF2-40B4-BE49-F238E27FC236}">
                <a16:creationId xmlns:a16="http://schemas.microsoft.com/office/drawing/2014/main" xmlns="" id="{3253D349-F2BB-479D-9552-7B19C68819D2}"/>
              </a:ext>
            </a:extLst>
          </p:cNvPr>
          <p:cNvSpPr/>
          <p:nvPr userDrawn="1"/>
        </p:nvSpPr>
        <p:spPr>
          <a:xfrm>
            <a:off x="-1" y="0"/>
            <a:ext cx="12192001" cy="3386229"/>
          </a:xfrm>
          <a:custGeom>
            <a:avLst/>
            <a:gdLst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0 w 12192001"/>
              <a:gd name="connsiteY3" fmla="*/ 3386229 h 3386229"/>
              <a:gd name="connsiteX4" fmla="*/ 0 w 12192001"/>
              <a:gd name="connsiteY4" fmla="*/ 0 h 3386229"/>
              <a:gd name="connsiteX0" fmla="*/ 0 w 12192001"/>
              <a:gd name="connsiteY0" fmla="*/ 0 h 3386234"/>
              <a:gd name="connsiteX1" fmla="*/ 12192001 w 12192001"/>
              <a:gd name="connsiteY1" fmla="*/ 0 h 3386234"/>
              <a:gd name="connsiteX2" fmla="*/ 12192001 w 12192001"/>
              <a:gd name="connsiteY2" fmla="*/ 3386229 h 3386234"/>
              <a:gd name="connsiteX3" fmla="*/ 3338287 w 12192001"/>
              <a:gd name="connsiteY3" fmla="*/ 1901371 h 3386234"/>
              <a:gd name="connsiteX4" fmla="*/ 0 w 12192001"/>
              <a:gd name="connsiteY4" fmla="*/ 3386229 h 3386234"/>
              <a:gd name="connsiteX5" fmla="*/ 0 w 12192001"/>
              <a:gd name="connsiteY5" fmla="*/ 0 h 3386234"/>
              <a:gd name="connsiteX0" fmla="*/ 0 w 12192001"/>
              <a:gd name="connsiteY0" fmla="*/ 0 h 3615188"/>
              <a:gd name="connsiteX1" fmla="*/ 12192001 w 12192001"/>
              <a:gd name="connsiteY1" fmla="*/ 0 h 3615188"/>
              <a:gd name="connsiteX2" fmla="*/ 12192001 w 12192001"/>
              <a:gd name="connsiteY2" fmla="*/ 3386229 h 3615188"/>
              <a:gd name="connsiteX3" fmla="*/ 6168572 w 12192001"/>
              <a:gd name="connsiteY3" fmla="*/ 3367313 h 3615188"/>
              <a:gd name="connsiteX4" fmla="*/ 3338287 w 12192001"/>
              <a:gd name="connsiteY4" fmla="*/ 1901371 h 3615188"/>
              <a:gd name="connsiteX5" fmla="*/ 0 w 12192001"/>
              <a:gd name="connsiteY5" fmla="*/ 3386229 h 3615188"/>
              <a:gd name="connsiteX6" fmla="*/ 0 w 12192001"/>
              <a:gd name="connsiteY6" fmla="*/ 0 h 3615188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68572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68572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68572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338287 w 12192001"/>
              <a:gd name="connsiteY5" fmla="*/ 190137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236687 w 12192001"/>
              <a:gd name="connsiteY5" fmla="*/ 1988456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236687 w 12192001"/>
              <a:gd name="connsiteY5" fmla="*/ 1988456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236687 w 12192001"/>
              <a:gd name="connsiteY5" fmla="*/ 1988456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493554"/>
              <a:gd name="connsiteX1" fmla="*/ 12192001 w 12192001"/>
              <a:gd name="connsiteY1" fmla="*/ 0 h 3493554"/>
              <a:gd name="connsiteX2" fmla="*/ 12192001 w 12192001"/>
              <a:gd name="connsiteY2" fmla="*/ 3386229 h 3493554"/>
              <a:gd name="connsiteX3" fmla="*/ 8810172 w 12192001"/>
              <a:gd name="connsiteY3" fmla="*/ 1872342 h 3493554"/>
              <a:gd name="connsiteX4" fmla="*/ 6110515 w 12192001"/>
              <a:gd name="connsiteY4" fmla="*/ 3367313 h 3493554"/>
              <a:gd name="connsiteX5" fmla="*/ 3367315 w 12192001"/>
              <a:gd name="connsiteY5" fmla="*/ 1973941 h 3493554"/>
              <a:gd name="connsiteX6" fmla="*/ 0 w 12192001"/>
              <a:gd name="connsiteY6" fmla="*/ 3386229 h 3493554"/>
              <a:gd name="connsiteX7" fmla="*/ 0 w 12192001"/>
              <a:gd name="connsiteY7" fmla="*/ 0 h 3493554"/>
              <a:gd name="connsiteX0" fmla="*/ 0 w 12192001"/>
              <a:gd name="connsiteY0" fmla="*/ 0 h 3500112"/>
              <a:gd name="connsiteX1" fmla="*/ 12192001 w 12192001"/>
              <a:gd name="connsiteY1" fmla="*/ 0 h 3500112"/>
              <a:gd name="connsiteX2" fmla="*/ 12192001 w 12192001"/>
              <a:gd name="connsiteY2" fmla="*/ 3386229 h 3500112"/>
              <a:gd name="connsiteX3" fmla="*/ 8824687 w 12192001"/>
              <a:gd name="connsiteY3" fmla="*/ 2017485 h 3500112"/>
              <a:gd name="connsiteX4" fmla="*/ 6110515 w 12192001"/>
              <a:gd name="connsiteY4" fmla="*/ 3367313 h 3500112"/>
              <a:gd name="connsiteX5" fmla="*/ 3367315 w 12192001"/>
              <a:gd name="connsiteY5" fmla="*/ 1973941 h 3500112"/>
              <a:gd name="connsiteX6" fmla="*/ 0 w 12192001"/>
              <a:gd name="connsiteY6" fmla="*/ 3386229 h 3500112"/>
              <a:gd name="connsiteX7" fmla="*/ 0 w 12192001"/>
              <a:gd name="connsiteY7" fmla="*/ 0 h 3500112"/>
              <a:gd name="connsiteX0" fmla="*/ 0 w 12192001"/>
              <a:gd name="connsiteY0" fmla="*/ 0 h 3500112"/>
              <a:gd name="connsiteX1" fmla="*/ 12192001 w 12192001"/>
              <a:gd name="connsiteY1" fmla="*/ 0 h 3500112"/>
              <a:gd name="connsiteX2" fmla="*/ 12192001 w 12192001"/>
              <a:gd name="connsiteY2" fmla="*/ 3386229 h 3500112"/>
              <a:gd name="connsiteX3" fmla="*/ 8824687 w 12192001"/>
              <a:gd name="connsiteY3" fmla="*/ 2017485 h 3500112"/>
              <a:gd name="connsiteX4" fmla="*/ 6110515 w 12192001"/>
              <a:gd name="connsiteY4" fmla="*/ 3367313 h 3500112"/>
              <a:gd name="connsiteX5" fmla="*/ 3367315 w 12192001"/>
              <a:gd name="connsiteY5" fmla="*/ 1973941 h 3500112"/>
              <a:gd name="connsiteX6" fmla="*/ 0 w 12192001"/>
              <a:gd name="connsiteY6" fmla="*/ 3386229 h 3500112"/>
              <a:gd name="connsiteX7" fmla="*/ 0 w 12192001"/>
              <a:gd name="connsiteY7" fmla="*/ 0 h 3500112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824687 w 12192001"/>
              <a:gd name="connsiteY3" fmla="*/ 2017485 h 3386229"/>
              <a:gd name="connsiteX4" fmla="*/ 6110515 w 12192001"/>
              <a:gd name="connsiteY4" fmla="*/ 3367313 h 3386229"/>
              <a:gd name="connsiteX5" fmla="*/ 3367315 w 12192001"/>
              <a:gd name="connsiteY5" fmla="*/ 1973941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911773 w 12192001"/>
              <a:gd name="connsiteY3" fmla="*/ 2467428 h 3386229"/>
              <a:gd name="connsiteX4" fmla="*/ 6110515 w 12192001"/>
              <a:gd name="connsiteY4" fmla="*/ 3367313 h 3386229"/>
              <a:gd name="connsiteX5" fmla="*/ 3367315 w 12192001"/>
              <a:gd name="connsiteY5" fmla="*/ 1973941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911773 w 12192001"/>
              <a:gd name="connsiteY3" fmla="*/ 2467428 h 3386229"/>
              <a:gd name="connsiteX4" fmla="*/ 6110515 w 12192001"/>
              <a:gd name="connsiteY4" fmla="*/ 3367313 h 3386229"/>
              <a:gd name="connsiteX5" fmla="*/ 3367315 w 12192001"/>
              <a:gd name="connsiteY5" fmla="*/ 2452913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911773 w 12192001"/>
              <a:gd name="connsiteY3" fmla="*/ 2467428 h 3386229"/>
              <a:gd name="connsiteX4" fmla="*/ 6110515 w 12192001"/>
              <a:gd name="connsiteY4" fmla="*/ 3367313 h 3386229"/>
              <a:gd name="connsiteX5" fmla="*/ 3353460 w 12192001"/>
              <a:gd name="connsiteY5" fmla="*/ 2757713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911773 w 12192001"/>
              <a:gd name="connsiteY3" fmla="*/ 2467428 h 3386229"/>
              <a:gd name="connsiteX4" fmla="*/ 6110515 w 12192001"/>
              <a:gd name="connsiteY4" fmla="*/ 3367313 h 3386229"/>
              <a:gd name="connsiteX5" fmla="*/ 3325751 w 12192001"/>
              <a:gd name="connsiteY5" fmla="*/ 2757713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911773 w 12192001"/>
              <a:gd name="connsiteY3" fmla="*/ 2467428 h 3386229"/>
              <a:gd name="connsiteX4" fmla="*/ 6110515 w 12192001"/>
              <a:gd name="connsiteY4" fmla="*/ 3367313 h 3386229"/>
              <a:gd name="connsiteX5" fmla="*/ 3353460 w 12192001"/>
              <a:gd name="connsiteY5" fmla="*/ 2730004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  <a:gd name="connsiteX0" fmla="*/ 0 w 12192001"/>
              <a:gd name="connsiteY0" fmla="*/ 0 h 3386229"/>
              <a:gd name="connsiteX1" fmla="*/ 12192001 w 12192001"/>
              <a:gd name="connsiteY1" fmla="*/ 0 h 3386229"/>
              <a:gd name="connsiteX2" fmla="*/ 12192001 w 12192001"/>
              <a:gd name="connsiteY2" fmla="*/ 3386229 h 3386229"/>
              <a:gd name="connsiteX3" fmla="*/ 8856355 w 12192001"/>
              <a:gd name="connsiteY3" fmla="*/ 2675247 h 3386229"/>
              <a:gd name="connsiteX4" fmla="*/ 6110515 w 12192001"/>
              <a:gd name="connsiteY4" fmla="*/ 3367313 h 3386229"/>
              <a:gd name="connsiteX5" fmla="*/ 3353460 w 12192001"/>
              <a:gd name="connsiteY5" fmla="*/ 2730004 h 3386229"/>
              <a:gd name="connsiteX6" fmla="*/ 0 w 12192001"/>
              <a:gd name="connsiteY6" fmla="*/ 3386229 h 3386229"/>
              <a:gd name="connsiteX7" fmla="*/ 0 w 12192001"/>
              <a:gd name="connsiteY7" fmla="*/ 0 h 338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3386229">
                <a:moveTo>
                  <a:pt x="0" y="0"/>
                </a:moveTo>
                <a:lnTo>
                  <a:pt x="12192001" y="0"/>
                </a:lnTo>
                <a:lnTo>
                  <a:pt x="12192001" y="3386229"/>
                </a:lnTo>
                <a:cubicBezTo>
                  <a:pt x="11071982" y="3376553"/>
                  <a:pt x="9860260" y="2678400"/>
                  <a:pt x="8856355" y="2675247"/>
                </a:cubicBezTo>
                <a:cubicBezTo>
                  <a:pt x="7852450" y="2672094"/>
                  <a:pt x="7220858" y="3403599"/>
                  <a:pt x="6110515" y="3367313"/>
                </a:cubicBezTo>
                <a:cubicBezTo>
                  <a:pt x="5101772" y="3360056"/>
                  <a:pt x="4345270" y="2746204"/>
                  <a:pt x="3353460" y="2730004"/>
                </a:cubicBezTo>
                <a:cubicBezTo>
                  <a:pt x="2550335" y="2716956"/>
                  <a:pt x="1107924" y="3384762"/>
                  <a:pt x="0" y="338622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xmlns="" id="{FA72F3E9-A65A-40D4-A23C-DE787B8256C3}"/>
              </a:ext>
            </a:extLst>
          </p:cNvPr>
          <p:cNvSpPr/>
          <p:nvPr userDrawn="1"/>
        </p:nvSpPr>
        <p:spPr>
          <a:xfrm>
            <a:off x="-1" y="1859280"/>
            <a:ext cx="12192001" cy="4999544"/>
          </a:xfrm>
          <a:prstGeom prst="triangle">
            <a:avLst>
              <a:gd name="adj" fmla="val 0"/>
            </a:avLst>
          </a:pr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7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xmlns="" id="{436B32FC-02BE-4199-AC88-5D3FA6BED4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09131" y="757646"/>
            <a:ext cx="3717109" cy="5734593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xmlns="" id="{E77832EF-C5E0-40C4-BF91-8017A91CB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7446" y="4049487"/>
            <a:ext cx="3717108" cy="2442752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xmlns="" id="{D5941CEA-13CA-4158-80C2-EC6D159445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1407" y="4049487"/>
            <a:ext cx="3717108" cy="2442752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1CA3785-3662-4089-9B90-8BAC38325ED0}"/>
              </a:ext>
            </a:extLst>
          </p:cNvPr>
          <p:cNvSpPr/>
          <p:nvPr userDrawn="1"/>
        </p:nvSpPr>
        <p:spPr>
          <a:xfrm>
            <a:off x="0" y="1"/>
            <a:ext cx="12192001" cy="391886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499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8F3548AF-0D4A-452B-A634-9D43C9163F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52144" y="3020298"/>
            <a:ext cx="1600200" cy="1600200"/>
          </a:xfrm>
          <a:custGeom>
            <a:avLst/>
            <a:gdLst>
              <a:gd name="connsiteX0" fmla="*/ 800100 w 1600200"/>
              <a:gd name="connsiteY0" fmla="*/ 0 h 1600200"/>
              <a:gd name="connsiteX1" fmla="*/ 1600200 w 1600200"/>
              <a:gd name="connsiteY1" fmla="*/ 800100 h 1600200"/>
              <a:gd name="connsiteX2" fmla="*/ 800100 w 1600200"/>
              <a:gd name="connsiteY2" fmla="*/ 1600200 h 1600200"/>
              <a:gd name="connsiteX3" fmla="*/ 0 w 1600200"/>
              <a:gd name="connsiteY3" fmla="*/ 800100 h 1600200"/>
              <a:gd name="connsiteX4" fmla="*/ 800100 w 1600200"/>
              <a:gd name="connsiteY4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0200" h="1600200">
                <a:moveTo>
                  <a:pt x="800100" y="0"/>
                </a:moveTo>
                <a:cubicBezTo>
                  <a:pt x="1241983" y="0"/>
                  <a:pt x="1600200" y="358217"/>
                  <a:pt x="1600200" y="800100"/>
                </a:cubicBezTo>
                <a:cubicBezTo>
                  <a:pt x="1600200" y="1241983"/>
                  <a:pt x="1241983" y="1600200"/>
                  <a:pt x="800100" y="1600200"/>
                </a:cubicBezTo>
                <a:cubicBezTo>
                  <a:pt x="358217" y="1600200"/>
                  <a:pt x="0" y="1241983"/>
                  <a:pt x="0" y="800100"/>
                </a:cubicBezTo>
                <a:cubicBezTo>
                  <a:pt x="0" y="358217"/>
                  <a:pt x="358217" y="0"/>
                  <a:pt x="8001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0B4A9E0A-D616-4E4C-9489-16CFB56612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9463" y="0"/>
            <a:ext cx="3714750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7D11C358-56E9-4389-8982-F1E3B9F2C9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81901" y="3020298"/>
            <a:ext cx="1600200" cy="1600200"/>
          </a:xfrm>
          <a:custGeom>
            <a:avLst/>
            <a:gdLst>
              <a:gd name="connsiteX0" fmla="*/ 800100 w 1600200"/>
              <a:gd name="connsiteY0" fmla="*/ 0 h 1600200"/>
              <a:gd name="connsiteX1" fmla="*/ 1600200 w 1600200"/>
              <a:gd name="connsiteY1" fmla="*/ 800100 h 1600200"/>
              <a:gd name="connsiteX2" fmla="*/ 800100 w 1600200"/>
              <a:gd name="connsiteY2" fmla="*/ 1600200 h 1600200"/>
              <a:gd name="connsiteX3" fmla="*/ 0 w 1600200"/>
              <a:gd name="connsiteY3" fmla="*/ 800100 h 1600200"/>
              <a:gd name="connsiteX4" fmla="*/ 800100 w 1600200"/>
              <a:gd name="connsiteY4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0200" h="1600200">
                <a:moveTo>
                  <a:pt x="800100" y="0"/>
                </a:moveTo>
                <a:cubicBezTo>
                  <a:pt x="1241983" y="0"/>
                  <a:pt x="1600200" y="358217"/>
                  <a:pt x="1600200" y="800100"/>
                </a:cubicBezTo>
                <a:cubicBezTo>
                  <a:pt x="1600200" y="1241983"/>
                  <a:pt x="1241983" y="1600200"/>
                  <a:pt x="800100" y="1600200"/>
                </a:cubicBezTo>
                <a:cubicBezTo>
                  <a:pt x="358217" y="1600200"/>
                  <a:pt x="0" y="1241983"/>
                  <a:pt x="0" y="800100"/>
                </a:cubicBezTo>
                <a:cubicBezTo>
                  <a:pt x="0" y="358217"/>
                  <a:pt x="358217" y="0"/>
                  <a:pt x="8001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C800F0B3-2FD1-4876-8640-9E7E56258D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11658" y="3020298"/>
            <a:ext cx="1600200" cy="1600200"/>
          </a:xfrm>
          <a:custGeom>
            <a:avLst/>
            <a:gdLst>
              <a:gd name="connsiteX0" fmla="*/ 800100 w 1600200"/>
              <a:gd name="connsiteY0" fmla="*/ 0 h 1600200"/>
              <a:gd name="connsiteX1" fmla="*/ 1600200 w 1600200"/>
              <a:gd name="connsiteY1" fmla="*/ 800100 h 1600200"/>
              <a:gd name="connsiteX2" fmla="*/ 800100 w 1600200"/>
              <a:gd name="connsiteY2" fmla="*/ 1600200 h 1600200"/>
              <a:gd name="connsiteX3" fmla="*/ 0 w 1600200"/>
              <a:gd name="connsiteY3" fmla="*/ 800100 h 1600200"/>
              <a:gd name="connsiteX4" fmla="*/ 800100 w 1600200"/>
              <a:gd name="connsiteY4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0200" h="1600200">
                <a:moveTo>
                  <a:pt x="800100" y="0"/>
                </a:moveTo>
                <a:cubicBezTo>
                  <a:pt x="1241983" y="0"/>
                  <a:pt x="1600200" y="358217"/>
                  <a:pt x="1600200" y="800100"/>
                </a:cubicBezTo>
                <a:cubicBezTo>
                  <a:pt x="1600200" y="1241983"/>
                  <a:pt x="1241983" y="1600200"/>
                  <a:pt x="800100" y="1600200"/>
                </a:cubicBezTo>
                <a:cubicBezTo>
                  <a:pt x="358217" y="1600200"/>
                  <a:pt x="0" y="1241983"/>
                  <a:pt x="0" y="800100"/>
                </a:cubicBezTo>
                <a:cubicBezTo>
                  <a:pt x="0" y="358217"/>
                  <a:pt x="358217" y="0"/>
                  <a:pt x="8001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0E654A6-7240-4E48-BDA9-9CA146003706}"/>
              </a:ext>
            </a:extLst>
          </p:cNvPr>
          <p:cNvSpPr/>
          <p:nvPr userDrawn="1"/>
        </p:nvSpPr>
        <p:spPr>
          <a:xfrm>
            <a:off x="277682" y="0"/>
            <a:ext cx="224778" cy="685800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359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D17A539-3955-48ED-BD0D-8C30B3BC9372}"/>
              </a:ext>
            </a:extLst>
          </p:cNvPr>
          <p:cNvSpPr/>
          <p:nvPr userDrawn="1"/>
        </p:nvSpPr>
        <p:spPr>
          <a:xfrm>
            <a:off x="0" y="1"/>
            <a:ext cx="12192001" cy="626225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xmlns="" id="{AF8B9682-45C3-4CA5-A5F1-D921FC8162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0661012">
            <a:off x="1679437" y="2149798"/>
            <a:ext cx="2307833" cy="2054208"/>
          </a:xfrm>
          <a:custGeom>
            <a:avLst/>
            <a:gdLst>
              <a:gd name="connsiteX0" fmla="*/ 3435537 w 3461749"/>
              <a:gd name="connsiteY0" fmla="*/ 0 h 3081312"/>
              <a:gd name="connsiteX1" fmla="*/ 3461749 w 3461749"/>
              <a:gd name="connsiteY1" fmla="*/ 3051804 h 3081312"/>
              <a:gd name="connsiteX2" fmla="*/ 26212 w 3461749"/>
              <a:gd name="connsiteY2" fmla="*/ 3081312 h 3081312"/>
              <a:gd name="connsiteX3" fmla="*/ 0 w 3461749"/>
              <a:gd name="connsiteY3" fmla="*/ 29508 h 308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1749" h="3081312">
                <a:moveTo>
                  <a:pt x="3435537" y="0"/>
                </a:moveTo>
                <a:lnTo>
                  <a:pt x="3461749" y="3051804"/>
                </a:lnTo>
                <a:lnTo>
                  <a:pt x="26212" y="3081312"/>
                </a:lnTo>
                <a:lnTo>
                  <a:pt x="0" y="2950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17">
            <a:extLst>
              <a:ext uri="{FF2B5EF4-FFF2-40B4-BE49-F238E27FC236}">
                <a16:creationId xmlns:a16="http://schemas.microsoft.com/office/drawing/2014/main" xmlns="" id="{DF50CDD3-9DBB-439E-BC0E-7DB7A64EC5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422312">
            <a:off x="4235618" y="3052806"/>
            <a:ext cx="2303341" cy="2049144"/>
          </a:xfrm>
          <a:custGeom>
            <a:avLst/>
            <a:gdLst>
              <a:gd name="connsiteX0" fmla="*/ 0 w 3455012"/>
              <a:gd name="connsiteY0" fmla="*/ 21861 h 3073716"/>
              <a:gd name="connsiteX1" fmla="*/ 3435593 w 3455012"/>
              <a:gd name="connsiteY1" fmla="*/ 0 h 3073716"/>
              <a:gd name="connsiteX2" fmla="*/ 3455012 w 3455012"/>
              <a:gd name="connsiteY2" fmla="*/ 3051856 h 3073716"/>
              <a:gd name="connsiteX3" fmla="*/ 19419 w 3455012"/>
              <a:gd name="connsiteY3" fmla="*/ 3073716 h 30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5012" h="3073716">
                <a:moveTo>
                  <a:pt x="0" y="21861"/>
                </a:moveTo>
                <a:lnTo>
                  <a:pt x="3435593" y="0"/>
                </a:lnTo>
                <a:lnTo>
                  <a:pt x="3455012" y="3051856"/>
                </a:lnTo>
                <a:lnTo>
                  <a:pt x="19419" y="30737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id-ID"/>
          </a:p>
        </p:txBody>
      </p:sp>
      <p:sp>
        <p:nvSpPr>
          <p:cNvPr id="9" name="Picture Placeholder 20">
            <a:extLst>
              <a:ext uri="{FF2B5EF4-FFF2-40B4-BE49-F238E27FC236}">
                <a16:creationId xmlns:a16="http://schemas.microsoft.com/office/drawing/2014/main" xmlns="" id="{BFB49E3F-D26C-4AF7-90E7-A1D8F4A4A4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151947">
            <a:off x="6051648" y="1900929"/>
            <a:ext cx="2292513" cy="2036943"/>
          </a:xfrm>
          <a:custGeom>
            <a:avLst/>
            <a:gdLst>
              <a:gd name="connsiteX0" fmla="*/ 3108 w 3438769"/>
              <a:gd name="connsiteY0" fmla="*/ 0 h 3055414"/>
              <a:gd name="connsiteX1" fmla="*/ 3438769 w 3438769"/>
              <a:gd name="connsiteY1" fmla="*/ 3499 h 3055414"/>
              <a:gd name="connsiteX2" fmla="*/ 3435661 w 3438769"/>
              <a:gd name="connsiteY2" fmla="*/ 3055414 h 3055414"/>
              <a:gd name="connsiteX3" fmla="*/ 0 w 3438769"/>
              <a:gd name="connsiteY3" fmla="*/ 3051916 h 305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8769" h="3055414">
                <a:moveTo>
                  <a:pt x="3108" y="0"/>
                </a:moveTo>
                <a:lnTo>
                  <a:pt x="3438769" y="3499"/>
                </a:lnTo>
                <a:lnTo>
                  <a:pt x="3435661" y="3055414"/>
                </a:lnTo>
                <a:lnTo>
                  <a:pt x="0" y="30519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3">
            <a:extLst>
              <a:ext uri="{FF2B5EF4-FFF2-40B4-BE49-F238E27FC236}">
                <a16:creationId xmlns:a16="http://schemas.microsoft.com/office/drawing/2014/main" xmlns="" id="{99761184-8096-4E9A-9DA4-248DB75E9F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834466">
            <a:off x="8146469" y="2914964"/>
            <a:ext cx="2307911" cy="2054298"/>
          </a:xfrm>
          <a:custGeom>
            <a:avLst/>
            <a:gdLst>
              <a:gd name="connsiteX0" fmla="*/ 26332 w 3461867"/>
              <a:gd name="connsiteY0" fmla="*/ 0 h 3081447"/>
              <a:gd name="connsiteX1" fmla="*/ 3461867 w 3461867"/>
              <a:gd name="connsiteY1" fmla="*/ 29643 h 3081447"/>
              <a:gd name="connsiteX2" fmla="*/ 3435535 w 3461867"/>
              <a:gd name="connsiteY2" fmla="*/ 3081447 h 3081447"/>
              <a:gd name="connsiteX3" fmla="*/ 0 w 3461867"/>
              <a:gd name="connsiteY3" fmla="*/ 3051803 h 3081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1867" h="3081447">
                <a:moveTo>
                  <a:pt x="26332" y="0"/>
                </a:moveTo>
                <a:lnTo>
                  <a:pt x="3461867" y="29643"/>
                </a:lnTo>
                <a:lnTo>
                  <a:pt x="3435535" y="3081447"/>
                </a:lnTo>
                <a:lnTo>
                  <a:pt x="0" y="305180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3200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BD1C267-5440-4145-A6DD-417BDD6131AA}"/>
              </a:ext>
            </a:extLst>
          </p:cNvPr>
          <p:cNvSpPr/>
          <p:nvPr userDrawn="1"/>
        </p:nvSpPr>
        <p:spPr>
          <a:xfrm>
            <a:off x="9038590" y="1653064"/>
            <a:ext cx="2787650" cy="237652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95F5925-AD77-4A47-AF70-5F53AB4C91CB}"/>
              </a:ext>
            </a:extLst>
          </p:cNvPr>
          <p:cNvSpPr/>
          <p:nvPr userDrawn="1"/>
        </p:nvSpPr>
        <p:spPr>
          <a:xfrm>
            <a:off x="6153150" y="4115719"/>
            <a:ext cx="5673090" cy="237652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55460DA-7B96-4367-BB58-E70A29F18D9E}"/>
              </a:ext>
            </a:extLst>
          </p:cNvPr>
          <p:cNvSpPr/>
          <p:nvPr userDrawn="1"/>
        </p:nvSpPr>
        <p:spPr>
          <a:xfrm>
            <a:off x="3251200" y="1653064"/>
            <a:ext cx="2787650" cy="48391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C7BC6F1-7360-4515-A5A6-EAED7C8DBA64}"/>
              </a:ext>
            </a:extLst>
          </p:cNvPr>
          <p:cNvSpPr/>
          <p:nvPr userDrawn="1"/>
        </p:nvSpPr>
        <p:spPr>
          <a:xfrm>
            <a:off x="6153150" y="1653064"/>
            <a:ext cx="2787650" cy="23765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C147AF4-4307-40CE-A6F7-54705198D447}"/>
              </a:ext>
            </a:extLst>
          </p:cNvPr>
          <p:cNvSpPr/>
          <p:nvPr userDrawn="1"/>
        </p:nvSpPr>
        <p:spPr>
          <a:xfrm>
            <a:off x="365760" y="1653064"/>
            <a:ext cx="2787650" cy="23765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124194E-7101-4279-B1A9-5DCD2F963110}"/>
              </a:ext>
            </a:extLst>
          </p:cNvPr>
          <p:cNvSpPr/>
          <p:nvPr userDrawn="1"/>
        </p:nvSpPr>
        <p:spPr>
          <a:xfrm>
            <a:off x="365760" y="4115719"/>
            <a:ext cx="2787650" cy="237652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xmlns="" id="{E4192E64-650B-4E9B-9518-3BBE808F00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5760" y="1653065"/>
            <a:ext cx="2787650" cy="237652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xmlns="" id="{8213D6FF-6695-4C90-9AD1-61D7B8643F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5760" y="4115718"/>
            <a:ext cx="2787650" cy="237652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xmlns="" id="{413F143A-B21A-4F67-97C9-5B5382BC08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51200" y="1653064"/>
            <a:ext cx="2787650" cy="4839174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xmlns="" id="{52810E92-51AF-4193-94A0-19EEE1754C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53150" y="1653064"/>
            <a:ext cx="2787650" cy="237652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xmlns="" id="{7C83565A-F694-4245-8455-55E88EC64D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038590" y="1653064"/>
            <a:ext cx="2787650" cy="237652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xmlns="" id="{7C914B3B-B1F3-426C-B59F-241F1CF451D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53150" y="4115718"/>
            <a:ext cx="5673090" cy="237652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990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E498650-636C-4394-8D33-BE87C8E631B8}"/>
              </a:ext>
            </a:extLst>
          </p:cNvPr>
          <p:cNvSpPr/>
          <p:nvPr userDrawn="1"/>
        </p:nvSpPr>
        <p:spPr>
          <a:xfrm>
            <a:off x="-1" y="1466455"/>
            <a:ext cx="12192001" cy="102286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5000"/>
                </a:schemeClr>
              </a:gs>
              <a:gs pos="25000">
                <a:schemeClr val="accent4">
                  <a:alpha val="75000"/>
                </a:schemeClr>
              </a:gs>
              <a:gs pos="75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95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7B84D818-4E1C-4122-B3B8-990591FC8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10286" y="0"/>
            <a:ext cx="4281714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483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7B84D818-4E1C-4122-B3B8-990591FC8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81714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642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E1117E7-319D-49CE-B17D-BA35976C3CC0}"/>
              </a:ext>
            </a:extLst>
          </p:cNvPr>
          <p:cNvGrpSpPr/>
          <p:nvPr userDrawn="1"/>
        </p:nvGrpSpPr>
        <p:grpSpPr>
          <a:xfrm>
            <a:off x="2042897" y="734586"/>
            <a:ext cx="2296864" cy="3969660"/>
            <a:chOff x="445712" y="1449040"/>
            <a:chExt cx="2113018" cy="392417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4" name="Rounded Rectangle 21">
              <a:extLst>
                <a:ext uri="{FF2B5EF4-FFF2-40B4-BE49-F238E27FC236}">
                  <a16:creationId xmlns:a16="http://schemas.microsoft.com/office/drawing/2014/main" xmlns="" id="{3D5284FC-3809-44A9-B3ED-BE4769F250CC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188BCB5-EF8E-43F3-842D-324AF64378E1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109DD8EE-1139-4967-BB0B-8D424822514E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xmlns="" id="{C13CFA1C-26D3-4CEB-A006-75E4D1095F8F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8" name="Rounded Rectangle 25">
                <a:extLst>
                  <a:ext uri="{FF2B5EF4-FFF2-40B4-BE49-F238E27FC236}">
                    <a16:creationId xmlns:a16="http://schemas.microsoft.com/office/drawing/2014/main" xmlns="" id="{8DD34B79-8865-4FE6-AC55-B119910912F6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xmlns="" id="{EC329899-2B06-4F0E-B330-D28619C86D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05922" y="1173075"/>
            <a:ext cx="1936750" cy="3059113"/>
          </a:xfrm>
          <a:solidFill>
            <a:schemeClr val="bg1">
              <a:lumMod val="50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9239674-A449-44A0-B814-881EB98E486E}"/>
              </a:ext>
            </a:extLst>
          </p:cNvPr>
          <p:cNvSpPr/>
          <p:nvPr userDrawn="1"/>
        </p:nvSpPr>
        <p:spPr>
          <a:xfrm>
            <a:off x="0" y="4891315"/>
            <a:ext cx="12192000" cy="1966685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4"/>
              </a:gs>
              <a:gs pos="75000">
                <a:schemeClr val="accent3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88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8DF7364-1A6E-408F-8B74-CE3A2DD96CE5}"/>
              </a:ext>
            </a:extLst>
          </p:cNvPr>
          <p:cNvGrpSpPr/>
          <p:nvPr userDrawn="1"/>
        </p:nvGrpSpPr>
        <p:grpSpPr>
          <a:xfrm>
            <a:off x="4006240" y="2739535"/>
            <a:ext cx="4179519" cy="3873445"/>
            <a:chOff x="3774310" y="2467429"/>
            <a:chExt cx="4179519" cy="387344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0A1AAC0-D658-4E42-9CC5-039440166BA8}"/>
                </a:ext>
              </a:extLst>
            </p:cNvPr>
            <p:cNvSpPr/>
            <p:nvPr/>
          </p:nvSpPr>
          <p:spPr>
            <a:xfrm>
              <a:off x="3774310" y="5383230"/>
              <a:ext cx="4179519" cy="95764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14">
              <a:extLst>
                <a:ext uri="{FF2B5EF4-FFF2-40B4-BE49-F238E27FC236}">
                  <a16:creationId xmlns:a16="http://schemas.microsoft.com/office/drawing/2014/main" xmlns="" id="{4595E745-6411-4994-BAEC-DB653A4E89C3}"/>
                </a:ext>
              </a:extLst>
            </p:cNvPr>
            <p:cNvGrpSpPr/>
            <p:nvPr/>
          </p:nvGrpSpPr>
          <p:grpSpPr>
            <a:xfrm>
              <a:off x="3774310" y="2467429"/>
              <a:ext cx="4179519" cy="3346001"/>
              <a:chOff x="2444748" y="555045"/>
              <a:chExt cx="7282048" cy="5727454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8DCAEC29-BDD3-4F4F-84BC-785A895F4854}"/>
                  </a:ext>
                </a:extLst>
              </p:cNvPr>
              <p:cNvSpPr/>
              <p:nvPr/>
            </p:nvSpPr>
            <p:spPr>
              <a:xfrm>
                <a:off x="4964693" y="5443837"/>
                <a:ext cx="2168250" cy="818208"/>
              </a:xfrm>
              <a:custGeom>
                <a:avLst/>
                <a:gdLst>
                  <a:gd name="connsiteX0" fmla="*/ 1941333 w 2168250"/>
                  <a:gd name="connsiteY0" fmla="*/ 525699 h 818207"/>
                  <a:gd name="connsiteX1" fmla="*/ 1785874 w 2168250"/>
                  <a:gd name="connsiteY1" fmla="*/ 30683 h 818207"/>
                  <a:gd name="connsiteX2" fmla="*/ 1114943 w 2168250"/>
                  <a:gd name="connsiteY2" fmla="*/ 30683 h 818207"/>
                  <a:gd name="connsiteX3" fmla="*/ 1065851 w 2168250"/>
                  <a:gd name="connsiteY3" fmla="*/ 30683 h 818207"/>
                  <a:gd name="connsiteX4" fmla="*/ 390830 w 2168250"/>
                  <a:gd name="connsiteY4" fmla="*/ 30683 h 818207"/>
                  <a:gd name="connsiteX5" fmla="*/ 235370 w 2168250"/>
                  <a:gd name="connsiteY5" fmla="*/ 525699 h 818207"/>
                  <a:gd name="connsiteX6" fmla="*/ 259916 w 2168250"/>
                  <a:gd name="connsiteY6" fmla="*/ 816162 h 818207"/>
                  <a:gd name="connsiteX7" fmla="*/ 1065851 w 2168250"/>
                  <a:gd name="connsiteY7" fmla="*/ 816162 h 818207"/>
                  <a:gd name="connsiteX8" fmla="*/ 1114943 w 2168250"/>
                  <a:gd name="connsiteY8" fmla="*/ 816162 h 818207"/>
                  <a:gd name="connsiteX9" fmla="*/ 1920878 w 2168250"/>
                  <a:gd name="connsiteY9" fmla="*/ 816162 h 818207"/>
                  <a:gd name="connsiteX10" fmla="*/ 1941333 w 2168250"/>
                  <a:gd name="connsiteY10" fmla="*/ 525699 h 818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68250" h="818207">
                    <a:moveTo>
                      <a:pt x="1941333" y="525699"/>
                    </a:moveTo>
                    <a:cubicBezTo>
                      <a:pt x="1789965" y="370239"/>
                      <a:pt x="1785874" y="30683"/>
                      <a:pt x="1785874" y="30683"/>
                    </a:cubicBezTo>
                    <a:lnTo>
                      <a:pt x="1114943" y="30683"/>
                    </a:lnTo>
                    <a:lnTo>
                      <a:pt x="1065851" y="30683"/>
                    </a:lnTo>
                    <a:lnTo>
                      <a:pt x="390830" y="30683"/>
                    </a:lnTo>
                    <a:cubicBezTo>
                      <a:pt x="390830" y="30683"/>
                      <a:pt x="386739" y="366148"/>
                      <a:pt x="235370" y="525699"/>
                    </a:cubicBezTo>
                    <a:cubicBezTo>
                      <a:pt x="84002" y="681158"/>
                      <a:pt x="-149188" y="816162"/>
                      <a:pt x="259916" y="816162"/>
                    </a:cubicBezTo>
                    <a:cubicBezTo>
                      <a:pt x="587199" y="816162"/>
                      <a:pt x="939029" y="816162"/>
                      <a:pt x="1065851" y="816162"/>
                    </a:cubicBezTo>
                    <a:cubicBezTo>
                      <a:pt x="1098579" y="816162"/>
                      <a:pt x="1114943" y="816162"/>
                      <a:pt x="1114943" y="816162"/>
                    </a:cubicBezTo>
                    <a:cubicBezTo>
                      <a:pt x="1245857" y="816162"/>
                      <a:pt x="1597686" y="816162"/>
                      <a:pt x="1920878" y="816162"/>
                    </a:cubicBezTo>
                    <a:cubicBezTo>
                      <a:pt x="2329982" y="816162"/>
                      <a:pt x="2092702" y="681158"/>
                      <a:pt x="1941333" y="5256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3000">
                    <a:schemeClr val="bg1">
                      <a:lumMod val="85000"/>
                    </a:schemeClr>
                  </a:gs>
                  <a:gs pos="83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6200000" scaled="0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B1E1DB60-1F49-4D24-9675-5FA2214C97C1}"/>
                  </a:ext>
                </a:extLst>
              </p:cNvPr>
              <p:cNvSpPr/>
              <p:nvPr/>
            </p:nvSpPr>
            <p:spPr>
              <a:xfrm>
                <a:off x="2444748" y="555045"/>
                <a:ext cx="7282048" cy="4950157"/>
              </a:xfrm>
              <a:custGeom>
                <a:avLst/>
                <a:gdLst>
                  <a:gd name="connsiteX0" fmla="*/ 7038632 w 7282048"/>
                  <a:gd name="connsiteY0" fmla="*/ 30683 h 4950157"/>
                  <a:gd name="connsiteX1" fmla="*/ 3704436 w 7282048"/>
                  <a:gd name="connsiteY1" fmla="*/ 30683 h 4950157"/>
                  <a:gd name="connsiteX2" fmla="*/ 3589886 w 7282048"/>
                  <a:gd name="connsiteY2" fmla="*/ 30683 h 4950157"/>
                  <a:gd name="connsiteX3" fmla="*/ 259781 w 7282048"/>
                  <a:gd name="connsiteY3" fmla="*/ 30683 h 4950157"/>
                  <a:gd name="connsiteX4" fmla="*/ 30683 w 7282048"/>
                  <a:gd name="connsiteY4" fmla="*/ 259781 h 4950157"/>
                  <a:gd name="connsiteX5" fmla="*/ 30683 w 7282048"/>
                  <a:gd name="connsiteY5" fmla="*/ 4698558 h 4950157"/>
                  <a:gd name="connsiteX6" fmla="*/ 239326 w 7282048"/>
                  <a:gd name="connsiteY6" fmla="*/ 4931748 h 4950157"/>
                  <a:gd name="connsiteX7" fmla="*/ 7042723 w 7282048"/>
                  <a:gd name="connsiteY7" fmla="*/ 4931748 h 4950157"/>
                  <a:gd name="connsiteX8" fmla="*/ 7251366 w 7282048"/>
                  <a:gd name="connsiteY8" fmla="*/ 4698558 h 4950157"/>
                  <a:gd name="connsiteX9" fmla="*/ 7251366 w 7282048"/>
                  <a:gd name="connsiteY9" fmla="*/ 259781 h 4950157"/>
                  <a:gd name="connsiteX10" fmla="*/ 7038632 w 7282048"/>
                  <a:gd name="connsiteY10" fmla="*/ 30683 h 4950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82048" h="4950157">
                    <a:moveTo>
                      <a:pt x="7038632" y="30683"/>
                    </a:moveTo>
                    <a:lnTo>
                      <a:pt x="3704436" y="30683"/>
                    </a:lnTo>
                    <a:lnTo>
                      <a:pt x="3589886" y="30683"/>
                    </a:lnTo>
                    <a:lnTo>
                      <a:pt x="259781" y="30683"/>
                    </a:lnTo>
                    <a:cubicBezTo>
                      <a:pt x="141141" y="30683"/>
                      <a:pt x="30683" y="128868"/>
                      <a:pt x="30683" y="259781"/>
                    </a:cubicBezTo>
                    <a:lnTo>
                      <a:pt x="30683" y="4698558"/>
                    </a:lnTo>
                    <a:cubicBezTo>
                      <a:pt x="30683" y="4829472"/>
                      <a:pt x="124777" y="4931748"/>
                      <a:pt x="239326" y="4931748"/>
                    </a:cubicBezTo>
                    <a:lnTo>
                      <a:pt x="7042723" y="4931748"/>
                    </a:lnTo>
                    <a:cubicBezTo>
                      <a:pt x="7157272" y="4931748"/>
                      <a:pt x="7251366" y="4825380"/>
                      <a:pt x="7251366" y="4698558"/>
                    </a:cubicBezTo>
                    <a:lnTo>
                      <a:pt x="7251366" y="259781"/>
                    </a:lnTo>
                    <a:cubicBezTo>
                      <a:pt x="7251366" y="128868"/>
                      <a:pt x="7157272" y="30683"/>
                      <a:pt x="7038632" y="30683"/>
                    </a:cubicBez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xmlns="" id="{B6D42D6E-58E5-4702-80C3-4958834EE435}"/>
                  </a:ext>
                </a:extLst>
              </p:cNvPr>
              <p:cNvSpPr/>
              <p:nvPr/>
            </p:nvSpPr>
            <p:spPr>
              <a:xfrm>
                <a:off x="8706599" y="5435655"/>
                <a:ext cx="490925" cy="81821"/>
              </a:xfrm>
              <a:custGeom>
                <a:avLst/>
                <a:gdLst>
                  <a:gd name="connsiteX0" fmla="*/ 32212 w 490924"/>
                  <a:gd name="connsiteY0" fmla="*/ 30683 h 81820"/>
                  <a:gd name="connsiteX1" fmla="*/ 64939 w 490924"/>
                  <a:gd name="connsiteY1" fmla="*/ 71593 h 81820"/>
                  <a:gd name="connsiteX2" fmla="*/ 461771 w 490924"/>
                  <a:gd name="connsiteY2" fmla="*/ 71593 h 81820"/>
                  <a:gd name="connsiteX3" fmla="*/ 498590 w 490924"/>
                  <a:gd name="connsiteY3" fmla="*/ 30683 h 81820"/>
                  <a:gd name="connsiteX4" fmla="*/ 32212 w 490924"/>
                  <a:gd name="connsiteY4" fmla="*/ 30683 h 81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0924" h="81820">
                    <a:moveTo>
                      <a:pt x="32212" y="30683"/>
                    </a:moveTo>
                    <a:cubicBezTo>
                      <a:pt x="32212" y="30683"/>
                      <a:pt x="19938" y="67502"/>
                      <a:pt x="64939" y="71593"/>
                    </a:cubicBezTo>
                    <a:lnTo>
                      <a:pt x="461771" y="71593"/>
                    </a:lnTo>
                    <a:cubicBezTo>
                      <a:pt x="461771" y="71593"/>
                      <a:pt x="502681" y="75684"/>
                      <a:pt x="498590" y="30683"/>
                    </a:cubicBezTo>
                    <a:lnTo>
                      <a:pt x="32212" y="30683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xmlns="" id="{978BB66D-A357-47A1-AF13-CB49932B603A}"/>
                  </a:ext>
                </a:extLst>
              </p:cNvPr>
              <p:cNvSpPr/>
              <p:nvPr/>
            </p:nvSpPr>
            <p:spPr>
              <a:xfrm>
                <a:off x="2481568" y="595956"/>
                <a:ext cx="7200228" cy="4336501"/>
              </a:xfrm>
              <a:custGeom>
                <a:avLst/>
                <a:gdLst>
                  <a:gd name="connsiteX0" fmla="*/ 6973175 w 7200227"/>
                  <a:gd name="connsiteY0" fmla="*/ 30683 h 4336501"/>
                  <a:gd name="connsiteX1" fmla="*/ 3671707 w 7200227"/>
                  <a:gd name="connsiteY1" fmla="*/ 30683 h 4336501"/>
                  <a:gd name="connsiteX2" fmla="*/ 3561249 w 7200227"/>
                  <a:gd name="connsiteY2" fmla="*/ 30683 h 4336501"/>
                  <a:gd name="connsiteX3" fmla="*/ 259781 w 7200227"/>
                  <a:gd name="connsiteY3" fmla="*/ 30683 h 4336501"/>
                  <a:gd name="connsiteX4" fmla="*/ 30683 w 7200227"/>
                  <a:gd name="connsiteY4" fmla="*/ 231144 h 4336501"/>
                  <a:gd name="connsiteX5" fmla="*/ 30683 w 7200227"/>
                  <a:gd name="connsiteY5" fmla="*/ 4330365 h 4336501"/>
                  <a:gd name="connsiteX6" fmla="*/ 7185909 w 7200227"/>
                  <a:gd name="connsiteY6" fmla="*/ 4330365 h 4336501"/>
                  <a:gd name="connsiteX7" fmla="*/ 7185909 w 7200227"/>
                  <a:gd name="connsiteY7" fmla="*/ 231144 h 4336501"/>
                  <a:gd name="connsiteX8" fmla="*/ 6973175 w 7200227"/>
                  <a:gd name="connsiteY8" fmla="*/ 30683 h 433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00227" h="4336501">
                    <a:moveTo>
                      <a:pt x="6973175" y="30683"/>
                    </a:moveTo>
                    <a:lnTo>
                      <a:pt x="3671707" y="30683"/>
                    </a:lnTo>
                    <a:lnTo>
                      <a:pt x="3561249" y="30683"/>
                    </a:lnTo>
                    <a:lnTo>
                      <a:pt x="259781" y="30683"/>
                    </a:lnTo>
                    <a:cubicBezTo>
                      <a:pt x="141141" y="30683"/>
                      <a:pt x="30683" y="112504"/>
                      <a:pt x="30683" y="231144"/>
                    </a:cubicBezTo>
                    <a:lnTo>
                      <a:pt x="30683" y="4330365"/>
                    </a:lnTo>
                    <a:lnTo>
                      <a:pt x="7185909" y="4330365"/>
                    </a:lnTo>
                    <a:lnTo>
                      <a:pt x="7185909" y="231144"/>
                    </a:lnTo>
                    <a:cubicBezTo>
                      <a:pt x="7185909" y="112504"/>
                      <a:pt x="7091815" y="30683"/>
                      <a:pt x="6973175" y="30683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5FC9C99A-5F55-451F-82DC-E1CF950B3281}"/>
                  </a:ext>
                </a:extLst>
              </p:cNvPr>
              <p:cNvSpPr/>
              <p:nvPr/>
            </p:nvSpPr>
            <p:spPr>
              <a:xfrm>
                <a:off x="4968919" y="6159768"/>
                <a:ext cx="2168250" cy="122731"/>
              </a:xfrm>
              <a:custGeom>
                <a:avLst/>
                <a:gdLst>
                  <a:gd name="connsiteX0" fmla="*/ 30683 w 2168250"/>
                  <a:gd name="connsiteY0" fmla="*/ 34774 h 122731"/>
                  <a:gd name="connsiteX1" fmla="*/ 30683 w 2168250"/>
                  <a:gd name="connsiteY1" fmla="*/ 34774 h 122731"/>
                  <a:gd name="connsiteX2" fmla="*/ 30683 w 2168250"/>
                  <a:gd name="connsiteY2" fmla="*/ 38865 h 122731"/>
                  <a:gd name="connsiteX3" fmla="*/ 30683 w 2168250"/>
                  <a:gd name="connsiteY3" fmla="*/ 38865 h 122731"/>
                  <a:gd name="connsiteX4" fmla="*/ 263872 w 2168250"/>
                  <a:gd name="connsiteY4" fmla="*/ 96140 h 122731"/>
                  <a:gd name="connsiteX5" fmla="*/ 1069807 w 2168250"/>
                  <a:gd name="connsiteY5" fmla="*/ 96140 h 122731"/>
                  <a:gd name="connsiteX6" fmla="*/ 1118899 w 2168250"/>
                  <a:gd name="connsiteY6" fmla="*/ 96140 h 122731"/>
                  <a:gd name="connsiteX7" fmla="*/ 1924834 w 2168250"/>
                  <a:gd name="connsiteY7" fmla="*/ 96140 h 122731"/>
                  <a:gd name="connsiteX8" fmla="*/ 2153932 w 2168250"/>
                  <a:gd name="connsiteY8" fmla="*/ 30683 h 122731"/>
                  <a:gd name="connsiteX9" fmla="*/ 2137568 w 2168250"/>
                  <a:gd name="connsiteY9" fmla="*/ 30683 h 122731"/>
                  <a:gd name="connsiteX10" fmla="*/ 2137568 w 2168250"/>
                  <a:gd name="connsiteY10" fmla="*/ 30683 h 122731"/>
                  <a:gd name="connsiteX11" fmla="*/ 30683 w 2168250"/>
                  <a:gd name="connsiteY11" fmla="*/ 30683 h 122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68250" h="122731">
                    <a:moveTo>
                      <a:pt x="30683" y="34774"/>
                    </a:moveTo>
                    <a:lnTo>
                      <a:pt x="30683" y="34774"/>
                    </a:lnTo>
                    <a:cubicBezTo>
                      <a:pt x="30683" y="38865"/>
                      <a:pt x="30683" y="38865"/>
                      <a:pt x="30683" y="38865"/>
                    </a:cubicBezTo>
                    <a:lnTo>
                      <a:pt x="30683" y="38865"/>
                    </a:lnTo>
                    <a:cubicBezTo>
                      <a:pt x="30683" y="79775"/>
                      <a:pt x="96139" y="96140"/>
                      <a:pt x="263872" y="96140"/>
                    </a:cubicBezTo>
                    <a:cubicBezTo>
                      <a:pt x="591155" y="96140"/>
                      <a:pt x="942984" y="96140"/>
                      <a:pt x="1069807" y="96140"/>
                    </a:cubicBezTo>
                    <a:cubicBezTo>
                      <a:pt x="1102535" y="96140"/>
                      <a:pt x="1118899" y="96140"/>
                      <a:pt x="1118899" y="96140"/>
                    </a:cubicBezTo>
                    <a:cubicBezTo>
                      <a:pt x="1249812" y="96140"/>
                      <a:pt x="1601642" y="96140"/>
                      <a:pt x="1924834" y="96140"/>
                    </a:cubicBezTo>
                    <a:cubicBezTo>
                      <a:pt x="2092566" y="96140"/>
                      <a:pt x="2149841" y="75684"/>
                      <a:pt x="2153932" y="30683"/>
                    </a:cubicBezTo>
                    <a:lnTo>
                      <a:pt x="2137568" y="30683"/>
                    </a:lnTo>
                    <a:lnTo>
                      <a:pt x="2137568" y="30683"/>
                    </a:lnTo>
                    <a:lnTo>
                      <a:pt x="30683" y="30683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3012D526-7645-4B2C-A479-6DC5AD9782B2}"/>
                  </a:ext>
                </a:extLst>
              </p:cNvPr>
              <p:cNvSpPr/>
              <p:nvPr/>
            </p:nvSpPr>
            <p:spPr>
              <a:xfrm>
                <a:off x="2481568" y="4903820"/>
                <a:ext cx="7200228" cy="572745"/>
              </a:xfrm>
              <a:custGeom>
                <a:avLst/>
                <a:gdLst>
                  <a:gd name="connsiteX0" fmla="*/ 30683 w 7200227"/>
                  <a:gd name="connsiteY0" fmla="*/ 362057 h 572745"/>
                  <a:gd name="connsiteX1" fmla="*/ 259781 w 7200227"/>
                  <a:gd name="connsiteY1" fmla="*/ 562518 h 572745"/>
                  <a:gd name="connsiteX2" fmla="*/ 3561249 w 7200227"/>
                  <a:gd name="connsiteY2" fmla="*/ 562518 h 572745"/>
                  <a:gd name="connsiteX3" fmla="*/ 3671707 w 7200227"/>
                  <a:gd name="connsiteY3" fmla="*/ 562518 h 572745"/>
                  <a:gd name="connsiteX4" fmla="*/ 6973175 w 7200227"/>
                  <a:gd name="connsiteY4" fmla="*/ 562518 h 572745"/>
                  <a:gd name="connsiteX5" fmla="*/ 7185909 w 7200227"/>
                  <a:gd name="connsiteY5" fmla="*/ 362057 h 572745"/>
                  <a:gd name="connsiteX6" fmla="*/ 7185909 w 7200227"/>
                  <a:gd name="connsiteY6" fmla="*/ 30683 h 572745"/>
                  <a:gd name="connsiteX7" fmla="*/ 30683 w 7200227"/>
                  <a:gd name="connsiteY7" fmla="*/ 30683 h 572745"/>
                  <a:gd name="connsiteX8" fmla="*/ 30683 w 7200227"/>
                  <a:gd name="connsiteY8" fmla="*/ 362057 h 57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00227" h="572745">
                    <a:moveTo>
                      <a:pt x="30683" y="362057"/>
                    </a:moveTo>
                    <a:cubicBezTo>
                      <a:pt x="30683" y="464333"/>
                      <a:pt x="141141" y="562518"/>
                      <a:pt x="259781" y="562518"/>
                    </a:cubicBezTo>
                    <a:lnTo>
                      <a:pt x="3561249" y="562518"/>
                    </a:lnTo>
                    <a:lnTo>
                      <a:pt x="3671707" y="562518"/>
                    </a:lnTo>
                    <a:lnTo>
                      <a:pt x="6973175" y="562518"/>
                    </a:lnTo>
                    <a:cubicBezTo>
                      <a:pt x="7091815" y="562518"/>
                      <a:pt x="7185909" y="464333"/>
                      <a:pt x="7185909" y="362057"/>
                    </a:cubicBezTo>
                    <a:lnTo>
                      <a:pt x="7185909" y="30683"/>
                    </a:lnTo>
                    <a:lnTo>
                      <a:pt x="30683" y="30683"/>
                    </a:lnTo>
                    <a:lnTo>
                      <a:pt x="30683" y="36205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B4D2FA55-4E5F-4594-8D1C-F731C7CA2BFC}"/>
                  </a:ext>
                </a:extLst>
              </p:cNvPr>
              <p:cNvSpPr/>
              <p:nvPr/>
            </p:nvSpPr>
            <p:spPr>
              <a:xfrm>
                <a:off x="2747714" y="910966"/>
                <a:ext cx="6676116" cy="3763756"/>
              </a:xfrm>
              <a:custGeom>
                <a:avLst/>
                <a:gdLst>
                  <a:gd name="connsiteX0" fmla="*/ 30683 w 6586571"/>
                  <a:gd name="connsiteY0" fmla="*/ 30683 h 3763755"/>
                  <a:gd name="connsiteX1" fmla="*/ 6564071 w 6586571"/>
                  <a:gd name="connsiteY1" fmla="*/ 30683 h 3763755"/>
                  <a:gd name="connsiteX2" fmla="*/ 6564071 w 6586571"/>
                  <a:gd name="connsiteY2" fmla="*/ 3753528 h 3763755"/>
                  <a:gd name="connsiteX3" fmla="*/ 30683 w 6586571"/>
                  <a:gd name="connsiteY3" fmla="*/ 3753528 h 376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86571" h="3763755">
                    <a:moveTo>
                      <a:pt x="30683" y="30683"/>
                    </a:moveTo>
                    <a:lnTo>
                      <a:pt x="6564071" y="30683"/>
                    </a:lnTo>
                    <a:lnTo>
                      <a:pt x="6564071" y="3753528"/>
                    </a:lnTo>
                    <a:lnTo>
                      <a:pt x="30683" y="3753528"/>
                    </a:ln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5939565D-DC90-43E4-B9BF-C66639A0BE08}"/>
                  </a:ext>
                </a:extLst>
              </p:cNvPr>
              <p:cNvSpPr/>
              <p:nvPr/>
            </p:nvSpPr>
            <p:spPr>
              <a:xfrm>
                <a:off x="5654591" y="939518"/>
                <a:ext cx="3769239" cy="3736342"/>
              </a:xfrm>
              <a:custGeom>
                <a:avLst/>
                <a:gdLst>
                  <a:gd name="connsiteX0" fmla="*/ 2567127 w 4009217"/>
                  <a:gd name="connsiteY0" fmla="*/ 30683 h 4295590"/>
                  <a:gd name="connsiteX1" fmla="*/ 3798529 w 4009217"/>
                  <a:gd name="connsiteY1" fmla="*/ 30683 h 4295590"/>
                  <a:gd name="connsiteX2" fmla="*/ 4007172 w 4009217"/>
                  <a:gd name="connsiteY2" fmla="*/ 272054 h 4295590"/>
                  <a:gd name="connsiteX3" fmla="*/ 3998990 w 4009217"/>
                  <a:gd name="connsiteY3" fmla="*/ 4268999 h 4295590"/>
                  <a:gd name="connsiteX4" fmla="*/ 30683 w 4009217"/>
                  <a:gd name="connsiteY4" fmla="*/ 4268999 h 4295590"/>
                  <a:gd name="connsiteX0" fmla="*/ 2536444 w 3976489"/>
                  <a:gd name="connsiteY0" fmla="*/ 0 h 4238316"/>
                  <a:gd name="connsiteX1" fmla="*/ 3976489 w 3976489"/>
                  <a:gd name="connsiteY1" fmla="*/ 241371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536444 w 3976489"/>
                  <a:gd name="connsiteY0" fmla="*/ 0 h 4238316"/>
                  <a:gd name="connsiteX1" fmla="*/ 3976489 w 3976489"/>
                  <a:gd name="connsiteY1" fmla="*/ 213683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473335 w 3976489"/>
                  <a:gd name="connsiteY0" fmla="*/ 0 h 4035268"/>
                  <a:gd name="connsiteX1" fmla="*/ 3976489 w 3976489"/>
                  <a:gd name="connsiteY1" fmla="*/ 10635 h 4035268"/>
                  <a:gd name="connsiteX2" fmla="*/ 3968307 w 3976489"/>
                  <a:gd name="connsiteY2" fmla="*/ 4035268 h 4035268"/>
                  <a:gd name="connsiteX3" fmla="*/ 0 w 3976489"/>
                  <a:gd name="connsiteY3" fmla="*/ 4035268 h 403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6489" h="4035268">
                    <a:moveTo>
                      <a:pt x="2473335" y="0"/>
                    </a:moveTo>
                    <a:lnTo>
                      <a:pt x="3976489" y="10635"/>
                    </a:lnTo>
                    <a:cubicBezTo>
                      <a:pt x="3973762" y="1342950"/>
                      <a:pt x="3971034" y="2702953"/>
                      <a:pt x="3968307" y="4035268"/>
                    </a:cubicBezTo>
                    <a:lnTo>
                      <a:pt x="0" y="4035268"/>
                    </a:lnTo>
                  </a:path>
                </a:pathLst>
              </a:custGeom>
              <a:solidFill>
                <a:srgbClr val="999999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41C6EC8B-622C-4FA6-9C45-3B87B44469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6499" y="2962610"/>
            <a:ext cx="3815374" cy="2182785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C334FD4-AAF7-4241-BF68-FE11618EF044}"/>
              </a:ext>
            </a:extLst>
          </p:cNvPr>
          <p:cNvSpPr/>
          <p:nvPr userDrawn="1"/>
        </p:nvSpPr>
        <p:spPr>
          <a:xfrm>
            <a:off x="-1" y="0"/>
            <a:ext cx="12192000" cy="216374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4"/>
              </a:gs>
              <a:gs pos="75000">
                <a:schemeClr val="accent3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797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76AEE1AF-B4B3-46C5-86C0-1AF0AF5378EC}"/>
              </a:ext>
            </a:extLst>
          </p:cNvPr>
          <p:cNvSpPr/>
          <p:nvPr userDrawn="1"/>
        </p:nvSpPr>
        <p:spPr>
          <a:xfrm flipH="1">
            <a:off x="7976575" y="19340"/>
            <a:ext cx="3296115" cy="6838660"/>
          </a:xfrm>
          <a:custGeom>
            <a:avLst/>
            <a:gdLst>
              <a:gd name="connsiteX0" fmla="*/ 812792 w 3296115"/>
              <a:gd name="connsiteY0" fmla="*/ 0 h 6838660"/>
              <a:gd name="connsiteX1" fmla="*/ 0 w 3296115"/>
              <a:gd name="connsiteY1" fmla="*/ 0 h 6838660"/>
              <a:gd name="connsiteX2" fmla="*/ 1364350 w 3296115"/>
              <a:gd name="connsiteY2" fmla="*/ 3419330 h 6838660"/>
              <a:gd name="connsiteX3" fmla="*/ 0 w 3296115"/>
              <a:gd name="connsiteY3" fmla="*/ 6838660 h 6838660"/>
              <a:gd name="connsiteX4" fmla="*/ 812792 w 3296115"/>
              <a:gd name="connsiteY4" fmla="*/ 6838660 h 6838660"/>
              <a:gd name="connsiteX5" fmla="*/ 2177142 w 3296115"/>
              <a:gd name="connsiteY5" fmla="*/ 3419330 h 6838660"/>
              <a:gd name="connsiteX6" fmla="*/ 1931765 w 3296115"/>
              <a:gd name="connsiteY6" fmla="*/ 0 h 6838660"/>
              <a:gd name="connsiteX7" fmla="*/ 1118973 w 3296115"/>
              <a:gd name="connsiteY7" fmla="*/ 0 h 6838660"/>
              <a:gd name="connsiteX8" fmla="*/ 2483323 w 3296115"/>
              <a:gd name="connsiteY8" fmla="*/ 3419330 h 6838660"/>
              <a:gd name="connsiteX9" fmla="*/ 1118973 w 3296115"/>
              <a:gd name="connsiteY9" fmla="*/ 6838660 h 6838660"/>
              <a:gd name="connsiteX10" fmla="*/ 1931765 w 3296115"/>
              <a:gd name="connsiteY10" fmla="*/ 6838660 h 6838660"/>
              <a:gd name="connsiteX11" fmla="*/ 3296115 w 3296115"/>
              <a:gd name="connsiteY11" fmla="*/ 3419330 h 683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6115" h="6838660">
                <a:moveTo>
                  <a:pt x="812792" y="0"/>
                </a:moveTo>
                <a:lnTo>
                  <a:pt x="0" y="0"/>
                </a:lnTo>
                <a:lnTo>
                  <a:pt x="1364350" y="3419330"/>
                </a:lnTo>
                <a:lnTo>
                  <a:pt x="0" y="6838660"/>
                </a:lnTo>
                <a:lnTo>
                  <a:pt x="812792" y="6838660"/>
                </a:lnTo>
                <a:lnTo>
                  <a:pt x="2177142" y="3419330"/>
                </a:lnTo>
                <a:close/>
                <a:moveTo>
                  <a:pt x="1931765" y="0"/>
                </a:moveTo>
                <a:lnTo>
                  <a:pt x="1118973" y="0"/>
                </a:lnTo>
                <a:lnTo>
                  <a:pt x="2483323" y="3419330"/>
                </a:lnTo>
                <a:lnTo>
                  <a:pt x="1118973" y="6838660"/>
                </a:lnTo>
                <a:lnTo>
                  <a:pt x="1931765" y="6838660"/>
                </a:lnTo>
                <a:lnTo>
                  <a:pt x="3296115" y="341933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35000">
                <a:schemeClr val="accent4">
                  <a:alpha val="75000"/>
                </a:schemeClr>
              </a:gs>
              <a:gs pos="70000">
                <a:schemeClr val="accent3">
                  <a:alpha val="75000"/>
                </a:schemeClr>
              </a:gs>
              <a:gs pos="100000">
                <a:schemeClr val="accent2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8C9ED12-BB84-416E-BE10-9957DDF89088}"/>
              </a:ext>
            </a:extLst>
          </p:cNvPr>
          <p:cNvGrpSpPr/>
          <p:nvPr userDrawn="1"/>
        </p:nvGrpSpPr>
        <p:grpSpPr>
          <a:xfrm>
            <a:off x="8296004" y="1031010"/>
            <a:ext cx="2584781" cy="4795979"/>
            <a:chOff x="8020233" y="1031010"/>
            <a:chExt cx="2584781" cy="479597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2F965BA6-15CB-4F2A-A56A-A82D7D4D8E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20233" y="1031010"/>
              <a:ext cx="2584781" cy="479597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017528F9-A808-4CB6-93F1-FE7C02C3387F}"/>
                </a:ext>
              </a:extLst>
            </p:cNvPr>
            <p:cNvSpPr/>
            <p:nvPr userDrawn="1"/>
          </p:nvSpPr>
          <p:spPr>
            <a:xfrm>
              <a:off x="8519160" y="2430780"/>
              <a:ext cx="1614092" cy="198882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xmlns="" id="{FDD7FCA9-2AB3-4A48-B2AB-931DAB5858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00994" y="2444749"/>
            <a:ext cx="1574800" cy="19685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0748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F328B5AE-0868-4035-BD6D-FA36DE95A4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88225" y="0"/>
            <a:ext cx="4803775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802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F9767C2C-6AC8-48BA-9F51-9A581DC5D7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336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698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xmlns="" id="{64D068AF-3F68-4AD5-B00F-0803B84FE8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03775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97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6BD47D-0DD7-45A6-85B6-C0DEB8F18AF3}"/>
              </a:ext>
            </a:extLst>
          </p:cNvPr>
          <p:cNvSpPr/>
          <p:nvPr userDrawn="1"/>
        </p:nvSpPr>
        <p:spPr>
          <a:xfrm>
            <a:off x="365760" y="365760"/>
            <a:ext cx="11460480" cy="612648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6888EE5-4F8E-45E5-AECE-4055175D366C}"/>
              </a:ext>
            </a:extLst>
          </p:cNvPr>
          <p:cNvSpPr/>
          <p:nvPr userDrawn="1"/>
        </p:nvSpPr>
        <p:spPr>
          <a:xfrm>
            <a:off x="0" y="0"/>
            <a:ext cx="3568700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35000">
                <a:schemeClr val="accent3"/>
              </a:gs>
              <a:gs pos="70000">
                <a:schemeClr val="accent4"/>
              </a:gs>
              <a:gs pos="100000">
                <a:schemeClr val="accent5"/>
              </a:gs>
            </a:gsLst>
            <a:lin ang="81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224AEA3E-4689-42E4-BB4A-534A6571D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3496" y="1402334"/>
            <a:ext cx="4061741" cy="4752402"/>
          </a:xfrm>
          <a:solidFill>
            <a:schemeClr val="bg1">
              <a:lumMod val="5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1837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934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D1C3F000-00F9-BB4C-B21B-71C1141385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404" y="-300083"/>
            <a:ext cx="10879192" cy="6018791"/>
          </a:xfrm>
          <a:custGeom>
            <a:avLst/>
            <a:gdLst>
              <a:gd name="connsiteX0" fmla="*/ 625352 w 21756968"/>
              <a:gd name="connsiteY0" fmla="*/ 0 h 12037582"/>
              <a:gd name="connsiteX1" fmla="*/ 21131616 w 21756968"/>
              <a:gd name="connsiteY1" fmla="*/ 0 h 12037582"/>
              <a:gd name="connsiteX2" fmla="*/ 21756968 w 21756968"/>
              <a:gd name="connsiteY2" fmla="*/ 625352 h 12037582"/>
              <a:gd name="connsiteX3" fmla="*/ 21756968 w 21756968"/>
              <a:gd name="connsiteY3" fmla="*/ 11412230 h 12037582"/>
              <a:gd name="connsiteX4" fmla="*/ 21131616 w 21756968"/>
              <a:gd name="connsiteY4" fmla="*/ 12037582 h 12037582"/>
              <a:gd name="connsiteX5" fmla="*/ 625352 w 21756968"/>
              <a:gd name="connsiteY5" fmla="*/ 12037582 h 12037582"/>
              <a:gd name="connsiteX6" fmla="*/ 0 w 21756968"/>
              <a:gd name="connsiteY6" fmla="*/ 11412230 h 12037582"/>
              <a:gd name="connsiteX7" fmla="*/ 0 w 21756968"/>
              <a:gd name="connsiteY7" fmla="*/ 625352 h 12037582"/>
              <a:gd name="connsiteX8" fmla="*/ 625352 w 21756968"/>
              <a:gd name="connsiteY8" fmla="*/ 0 h 12037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6968" h="12037582">
                <a:moveTo>
                  <a:pt x="625352" y="0"/>
                </a:moveTo>
                <a:lnTo>
                  <a:pt x="21131616" y="0"/>
                </a:lnTo>
                <a:cubicBezTo>
                  <a:pt x="21476988" y="0"/>
                  <a:pt x="21756968" y="279980"/>
                  <a:pt x="21756968" y="625352"/>
                </a:cubicBezTo>
                <a:lnTo>
                  <a:pt x="21756968" y="11412230"/>
                </a:lnTo>
                <a:cubicBezTo>
                  <a:pt x="21756968" y="11757602"/>
                  <a:pt x="21476988" y="12037582"/>
                  <a:pt x="21131616" y="12037582"/>
                </a:cubicBezTo>
                <a:lnTo>
                  <a:pt x="625352" y="12037582"/>
                </a:lnTo>
                <a:cubicBezTo>
                  <a:pt x="279981" y="12037582"/>
                  <a:pt x="0" y="11757602"/>
                  <a:pt x="0" y="11412230"/>
                </a:cubicBezTo>
                <a:lnTo>
                  <a:pt x="0" y="625352"/>
                </a:lnTo>
                <a:cubicBezTo>
                  <a:pt x="0" y="279980"/>
                  <a:pt x="279981" y="0"/>
                  <a:pt x="6253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6621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561BCBDB-F5E9-1A43-B9E7-622A6A946A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52217" y="-357808"/>
            <a:ext cx="3500810" cy="5442212"/>
          </a:xfrm>
          <a:custGeom>
            <a:avLst/>
            <a:gdLst>
              <a:gd name="connsiteX0" fmla="*/ 363711 w 7001165"/>
              <a:gd name="connsiteY0" fmla="*/ 0 h 10884423"/>
              <a:gd name="connsiteX1" fmla="*/ 6637454 w 7001165"/>
              <a:gd name="connsiteY1" fmla="*/ 0 h 10884423"/>
              <a:gd name="connsiteX2" fmla="*/ 7001165 w 7001165"/>
              <a:gd name="connsiteY2" fmla="*/ 363711 h 10884423"/>
              <a:gd name="connsiteX3" fmla="*/ 7001165 w 7001165"/>
              <a:gd name="connsiteY3" fmla="*/ 10520712 h 10884423"/>
              <a:gd name="connsiteX4" fmla="*/ 6637454 w 7001165"/>
              <a:gd name="connsiteY4" fmla="*/ 10884423 h 10884423"/>
              <a:gd name="connsiteX5" fmla="*/ 363711 w 7001165"/>
              <a:gd name="connsiteY5" fmla="*/ 10884423 h 10884423"/>
              <a:gd name="connsiteX6" fmla="*/ 0 w 7001165"/>
              <a:gd name="connsiteY6" fmla="*/ 10520712 h 10884423"/>
              <a:gd name="connsiteX7" fmla="*/ 0 w 7001165"/>
              <a:gd name="connsiteY7" fmla="*/ 363711 h 10884423"/>
              <a:gd name="connsiteX8" fmla="*/ 363711 w 7001165"/>
              <a:gd name="connsiteY8" fmla="*/ 0 h 1088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1165" h="10884423">
                <a:moveTo>
                  <a:pt x="363711" y="0"/>
                </a:moveTo>
                <a:lnTo>
                  <a:pt x="6637454" y="0"/>
                </a:lnTo>
                <a:cubicBezTo>
                  <a:pt x="6838326" y="0"/>
                  <a:pt x="7001165" y="162839"/>
                  <a:pt x="7001165" y="363711"/>
                </a:cubicBezTo>
                <a:lnTo>
                  <a:pt x="7001165" y="10520712"/>
                </a:lnTo>
                <a:cubicBezTo>
                  <a:pt x="7001165" y="10721584"/>
                  <a:pt x="6838326" y="10884423"/>
                  <a:pt x="6637454" y="10884423"/>
                </a:cubicBezTo>
                <a:lnTo>
                  <a:pt x="363711" y="10884423"/>
                </a:lnTo>
                <a:cubicBezTo>
                  <a:pt x="162839" y="10884423"/>
                  <a:pt x="0" y="10721584"/>
                  <a:pt x="0" y="10520712"/>
                </a:cubicBezTo>
                <a:lnTo>
                  <a:pt x="0" y="363711"/>
                </a:lnTo>
                <a:cubicBezTo>
                  <a:pt x="0" y="162839"/>
                  <a:pt x="162839" y="0"/>
                  <a:pt x="3637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29762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8CF68453-E626-6A4C-8779-1DF973D60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5798" y="-178419"/>
            <a:ext cx="3178213" cy="6222380"/>
          </a:xfrm>
          <a:custGeom>
            <a:avLst/>
            <a:gdLst>
              <a:gd name="connsiteX0" fmla="*/ 330195 w 6356012"/>
              <a:gd name="connsiteY0" fmla="*/ 0 h 12444760"/>
              <a:gd name="connsiteX1" fmla="*/ 6025817 w 6356012"/>
              <a:gd name="connsiteY1" fmla="*/ 0 h 12444760"/>
              <a:gd name="connsiteX2" fmla="*/ 6356012 w 6356012"/>
              <a:gd name="connsiteY2" fmla="*/ 330195 h 12444760"/>
              <a:gd name="connsiteX3" fmla="*/ 6356012 w 6356012"/>
              <a:gd name="connsiteY3" fmla="*/ 12114565 h 12444760"/>
              <a:gd name="connsiteX4" fmla="*/ 6025817 w 6356012"/>
              <a:gd name="connsiteY4" fmla="*/ 12444760 h 12444760"/>
              <a:gd name="connsiteX5" fmla="*/ 330195 w 6356012"/>
              <a:gd name="connsiteY5" fmla="*/ 12444760 h 12444760"/>
              <a:gd name="connsiteX6" fmla="*/ 0 w 6356012"/>
              <a:gd name="connsiteY6" fmla="*/ 12114565 h 12444760"/>
              <a:gd name="connsiteX7" fmla="*/ 0 w 6356012"/>
              <a:gd name="connsiteY7" fmla="*/ 330195 h 12444760"/>
              <a:gd name="connsiteX8" fmla="*/ 330195 w 6356012"/>
              <a:gd name="connsiteY8" fmla="*/ 0 h 124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56012" h="12444760">
                <a:moveTo>
                  <a:pt x="330195" y="0"/>
                </a:moveTo>
                <a:lnTo>
                  <a:pt x="6025817" y="0"/>
                </a:lnTo>
                <a:cubicBezTo>
                  <a:pt x="6208179" y="0"/>
                  <a:pt x="6356012" y="147833"/>
                  <a:pt x="6356012" y="330195"/>
                </a:cubicBezTo>
                <a:lnTo>
                  <a:pt x="6356012" y="12114565"/>
                </a:lnTo>
                <a:cubicBezTo>
                  <a:pt x="6356012" y="12296927"/>
                  <a:pt x="6208179" y="12444760"/>
                  <a:pt x="6025817" y="12444760"/>
                </a:cubicBezTo>
                <a:lnTo>
                  <a:pt x="330195" y="12444760"/>
                </a:lnTo>
                <a:cubicBezTo>
                  <a:pt x="147833" y="12444760"/>
                  <a:pt x="0" y="12296927"/>
                  <a:pt x="0" y="12114565"/>
                </a:cubicBezTo>
                <a:lnTo>
                  <a:pt x="0" y="330195"/>
                </a:lnTo>
                <a:cubicBezTo>
                  <a:pt x="0" y="147833"/>
                  <a:pt x="147833" y="0"/>
                  <a:pt x="3301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A99AFC41-3BAA-B64B-8C8B-44364471A7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33895" y="-178419"/>
            <a:ext cx="3178213" cy="6222380"/>
          </a:xfrm>
          <a:custGeom>
            <a:avLst/>
            <a:gdLst>
              <a:gd name="connsiteX0" fmla="*/ 330195 w 6356012"/>
              <a:gd name="connsiteY0" fmla="*/ 0 h 12444760"/>
              <a:gd name="connsiteX1" fmla="*/ 6025817 w 6356012"/>
              <a:gd name="connsiteY1" fmla="*/ 0 h 12444760"/>
              <a:gd name="connsiteX2" fmla="*/ 6356012 w 6356012"/>
              <a:gd name="connsiteY2" fmla="*/ 330195 h 12444760"/>
              <a:gd name="connsiteX3" fmla="*/ 6356012 w 6356012"/>
              <a:gd name="connsiteY3" fmla="*/ 12114565 h 12444760"/>
              <a:gd name="connsiteX4" fmla="*/ 6025817 w 6356012"/>
              <a:gd name="connsiteY4" fmla="*/ 12444760 h 12444760"/>
              <a:gd name="connsiteX5" fmla="*/ 330195 w 6356012"/>
              <a:gd name="connsiteY5" fmla="*/ 12444760 h 12444760"/>
              <a:gd name="connsiteX6" fmla="*/ 0 w 6356012"/>
              <a:gd name="connsiteY6" fmla="*/ 12114565 h 12444760"/>
              <a:gd name="connsiteX7" fmla="*/ 0 w 6356012"/>
              <a:gd name="connsiteY7" fmla="*/ 330195 h 12444760"/>
              <a:gd name="connsiteX8" fmla="*/ 330195 w 6356012"/>
              <a:gd name="connsiteY8" fmla="*/ 0 h 124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56012" h="12444760">
                <a:moveTo>
                  <a:pt x="330195" y="0"/>
                </a:moveTo>
                <a:lnTo>
                  <a:pt x="6025817" y="0"/>
                </a:lnTo>
                <a:cubicBezTo>
                  <a:pt x="6208179" y="0"/>
                  <a:pt x="6356012" y="147833"/>
                  <a:pt x="6356012" y="330195"/>
                </a:cubicBezTo>
                <a:lnTo>
                  <a:pt x="6356012" y="12114565"/>
                </a:lnTo>
                <a:cubicBezTo>
                  <a:pt x="6356012" y="12296927"/>
                  <a:pt x="6208179" y="12444760"/>
                  <a:pt x="6025817" y="12444760"/>
                </a:cubicBezTo>
                <a:lnTo>
                  <a:pt x="330195" y="12444760"/>
                </a:lnTo>
                <a:cubicBezTo>
                  <a:pt x="147833" y="12444760"/>
                  <a:pt x="0" y="12296927"/>
                  <a:pt x="0" y="12114565"/>
                </a:cubicBezTo>
                <a:lnTo>
                  <a:pt x="0" y="330195"/>
                </a:lnTo>
                <a:cubicBezTo>
                  <a:pt x="0" y="147833"/>
                  <a:pt x="147833" y="0"/>
                  <a:pt x="3301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E32F2C3F-F742-5941-90F9-9B38691A6F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51992" y="-178419"/>
            <a:ext cx="3178213" cy="6222380"/>
          </a:xfrm>
          <a:custGeom>
            <a:avLst/>
            <a:gdLst>
              <a:gd name="connsiteX0" fmla="*/ 330195 w 6356012"/>
              <a:gd name="connsiteY0" fmla="*/ 0 h 12444760"/>
              <a:gd name="connsiteX1" fmla="*/ 6025816 w 6356012"/>
              <a:gd name="connsiteY1" fmla="*/ 0 h 12444760"/>
              <a:gd name="connsiteX2" fmla="*/ 6356012 w 6356012"/>
              <a:gd name="connsiteY2" fmla="*/ 330195 h 12444760"/>
              <a:gd name="connsiteX3" fmla="*/ 6356012 w 6356012"/>
              <a:gd name="connsiteY3" fmla="*/ 12114565 h 12444760"/>
              <a:gd name="connsiteX4" fmla="*/ 6025816 w 6356012"/>
              <a:gd name="connsiteY4" fmla="*/ 12444760 h 12444760"/>
              <a:gd name="connsiteX5" fmla="*/ 330195 w 6356012"/>
              <a:gd name="connsiteY5" fmla="*/ 12444760 h 12444760"/>
              <a:gd name="connsiteX6" fmla="*/ 0 w 6356012"/>
              <a:gd name="connsiteY6" fmla="*/ 12114565 h 12444760"/>
              <a:gd name="connsiteX7" fmla="*/ 0 w 6356012"/>
              <a:gd name="connsiteY7" fmla="*/ 330195 h 12444760"/>
              <a:gd name="connsiteX8" fmla="*/ 330195 w 6356012"/>
              <a:gd name="connsiteY8" fmla="*/ 0 h 124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56012" h="12444760">
                <a:moveTo>
                  <a:pt x="330195" y="0"/>
                </a:moveTo>
                <a:lnTo>
                  <a:pt x="6025816" y="0"/>
                </a:lnTo>
                <a:cubicBezTo>
                  <a:pt x="6208180" y="0"/>
                  <a:pt x="6356012" y="147833"/>
                  <a:pt x="6356012" y="330195"/>
                </a:cubicBezTo>
                <a:lnTo>
                  <a:pt x="6356012" y="12114565"/>
                </a:lnTo>
                <a:cubicBezTo>
                  <a:pt x="6356012" y="12296927"/>
                  <a:pt x="6208180" y="12444760"/>
                  <a:pt x="6025816" y="12444760"/>
                </a:cubicBezTo>
                <a:lnTo>
                  <a:pt x="330195" y="12444760"/>
                </a:lnTo>
                <a:cubicBezTo>
                  <a:pt x="147833" y="12444760"/>
                  <a:pt x="0" y="12296927"/>
                  <a:pt x="0" y="12114565"/>
                </a:cubicBezTo>
                <a:lnTo>
                  <a:pt x="0" y="330195"/>
                </a:lnTo>
                <a:cubicBezTo>
                  <a:pt x="0" y="147833"/>
                  <a:pt x="147833" y="0"/>
                  <a:pt x="3301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30010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527ACB7F-1B41-7F4E-81D0-49F8970AAC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81133" y="-259080"/>
            <a:ext cx="7339876" cy="6858000"/>
          </a:xfrm>
          <a:custGeom>
            <a:avLst/>
            <a:gdLst>
              <a:gd name="connsiteX0" fmla="*/ 348387 w 14678797"/>
              <a:gd name="connsiteY0" fmla="*/ 0 h 13716000"/>
              <a:gd name="connsiteX1" fmla="*/ 14330413 w 14678797"/>
              <a:gd name="connsiteY1" fmla="*/ 0 h 13716000"/>
              <a:gd name="connsiteX2" fmla="*/ 14678797 w 14678797"/>
              <a:gd name="connsiteY2" fmla="*/ 348386 h 13716000"/>
              <a:gd name="connsiteX3" fmla="*/ 14678797 w 14678797"/>
              <a:gd name="connsiteY3" fmla="*/ 13367614 h 13716000"/>
              <a:gd name="connsiteX4" fmla="*/ 14330413 w 14678797"/>
              <a:gd name="connsiteY4" fmla="*/ 13716000 h 13716000"/>
              <a:gd name="connsiteX5" fmla="*/ 348387 w 14678797"/>
              <a:gd name="connsiteY5" fmla="*/ 13716000 h 13716000"/>
              <a:gd name="connsiteX6" fmla="*/ 0 w 14678797"/>
              <a:gd name="connsiteY6" fmla="*/ 13367614 h 13716000"/>
              <a:gd name="connsiteX7" fmla="*/ 0 w 14678797"/>
              <a:gd name="connsiteY7" fmla="*/ 348386 h 13716000"/>
              <a:gd name="connsiteX8" fmla="*/ 348387 w 14678797"/>
              <a:gd name="connsiteY8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78797" h="13716000">
                <a:moveTo>
                  <a:pt x="348387" y="0"/>
                </a:moveTo>
                <a:lnTo>
                  <a:pt x="14330413" y="0"/>
                </a:lnTo>
                <a:cubicBezTo>
                  <a:pt x="14522821" y="0"/>
                  <a:pt x="14678797" y="155978"/>
                  <a:pt x="14678797" y="348386"/>
                </a:cubicBezTo>
                <a:lnTo>
                  <a:pt x="14678797" y="13367614"/>
                </a:lnTo>
                <a:cubicBezTo>
                  <a:pt x="14678797" y="13560022"/>
                  <a:pt x="14522821" y="13716000"/>
                  <a:pt x="14330413" y="13716000"/>
                </a:cubicBezTo>
                <a:lnTo>
                  <a:pt x="348387" y="13716000"/>
                </a:lnTo>
                <a:cubicBezTo>
                  <a:pt x="155979" y="13716000"/>
                  <a:pt x="0" y="13560022"/>
                  <a:pt x="0" y="13367614"/>
                </a:cubicBezTo>
                <a:lnTo>
                  <a:pt x="0" y="348386"/>
                </a:lnTo>
                <a:cubicBezTo>
                  <a:pt x="0" y="155978"/>
                  <a:pt x="155979" y="0"/>
                  <a:pt x="34838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22259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4026333-3298-D84E-B5F7-094EDECFC3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7109" y="616769"/>
            <a:ext cx="2664056" cy="2342499"/>
          </a:xfrm>
          <a:custGeom>
            <a:avLst/>
            <a:gdLst>
              <a:gd name="connsiteX0" fmla="*/ 243386 w 5327766"/>
              <a:gd name="connsiteY0" fmla="*/ 0 h 4684998"/>
              <a:gd name="connsiteX1" fmla="*/ 5084380 w 5327766"/>
              <a:gd name="connsiteY1" fmla="*/ 0 h 4684998"/>
              <a:gd name="connsiteX2" fmla="*/ 5327766 w 5327766"/>
              <a:gd name="connsiteY2" fmla="*/ 243386 h 4684998"/>
              <a:gd name="connsiteX3" fmla="*/ 5327766 w 5327766"/>
              <a:gd name="connsiteY3" fmla="*/ 4441612 h 4684998"/>
              <a:gd name="connsiteX4" fmla="*/ 5084380 w 5327766"/>
              <a:gd name="connsiteY4" fmla="*/ 4684998 h 4684998"/>
              <a:gd name="connsiteX5" fmla="*/ 243386 w 5327766"/>
              <a:gd name="connsiteY5" fmla="*/ 4684998 h 4684998"/>
              <a:gd name="connsiteX6" fmla="*/ 0 w 5327766"/>
              <a:gd name="connsiteY6" fmla="*/ 4441612 h 4684998"/>
              <a:gd name="connsiteX7" fmla="*/ 0 w 5327766"/>
              <a:gd name="connsiteY7" fmla="*/ 243386 h 4684998"/>
              <a:gd name="connsiteX8" fmla="*/ 243386 w 5327766"/>
              <a:gd name="connsiteY8" fmla="*/ 0 h 46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7766" h="4684998">
                <a:moveTo>
                  <a:pt x="243386" y="0"/>
                </a:moveTo>
                <a:lnTo>
                  <a:pt x="5084380" y="0"/>
                </a:lnTo>
                <a:cubicBezTo>
                  <a:pt x="5218798" y="0"/>
                  <a:pt x="5327766" y="108968"/>
                  <a:pt x="5327766" y="243386"/>
                </a:cubicBezTo>
                <a:lnTo>
                  <a:pt x="5327766" y="4441612"/>
                </a:lnTo>
                <a:cubicBezTo>
                  <a:pt x="5327766" y="4576031"/>
                  <a:pt x="5218798" y="4684998"/>
                  <a:pt x="5084380" y="4684998"/>
                </a:cubicBezTo>
                <a:lnTo>
                  <a:pt x="243386" y="4684998"/>
                </a:lnTo>
                <a:cubicBezTo>
                  <a:pt x="108968" y="4684998"/>
                  <a:pt x="0" y="4576031"/>
                  <a:pt x="0" y="4441612"/>
                </a:cubicBezTo>
                <a:lnTo>
                  <a:pt x="0" y="243386"/>
                </a:lnTo>
                <a:cubicBezTo>
                  <a:pt x="0" y="108968"/>
                  <a:pt x="108968" y="0"/>
                  <a:pt x="2433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D747BB99-1077-5B4A-9DF1-B21B3A282ED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93042" y="616769"/>
            <a:ext cx="2664056" cy="2342499"/>
          </a:xfrm>
          <a:custGeom>
            <a:avLst/>
            <a:gdLst>
              <a:gd name="connsiteX0" fmla="*/ 243386 w 5327766"/>
              <a:gd name="connsiteY0" fmla="*/ 0 h 4684998"/>
              <a:gd name="connsiteX1" fmla="*/ 5084380 w 5327766"/>
              <a:gd name="connsiteY1" fmla="*/ 0 h 4684998"/>
              <a:gd name="connsiteX2" fmla="*/ 5327766 w 5327766"/>
              <a:gd name="connsiteY2" fmla="*/ 243386 h 4684998"/>
              <a:gd name="connsiteX3" fmla="*/ 5327766 w 5327766"/>
              <a:gd name="connsiteY3" fmla="*/ 4441612 h 4684998"/>
              <a:gd name="connsiteX4" fmla="*/ 5084380 w 5327766"/>
              <a:gd name="connsiteY4" fmla="*/ 4684998 h 4684998"/>
              <a:gd name="connsiteX5" fmla="*/ 243386 w 5327766"/>
              <a:gd name="connsiteY5" fmla="*/ 4684998 h 4684998"/>
              <a:gd name="connsiteX6" fmla="*/ 0 w 5327766"/>
              <a:gd name="connsiteY6" fmla="*/ 4441612 h 4684998"/>
              <a:gd name="connsiteX7" fmla="*/ 0 w 5327766"/>
              <a:gd name="connsiteY7" fmla="*/ 243386 h 4684998"/>
              <a:gd name="connsiteX8" fmla="*/ 243386 w 5327766"/>
              <a:gd name="connsiteY8" fmla="*/ 0 h 46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7766" h="4684998">
                <a:moveTo>
                  <a:pt x="243386" y="0"/>
                </a:moveTo>
                <a:lnTo>
                  <a:pt x="5084380" y="0"/>
                </a:lnTo>
                <a:cubicBezTo>
                  <a:pt x="5218798" y="0"/>
                  <a:pt x="5327766" y="108968"/>
                  <a:pt x="5327766" y="243386"/>
                </a:cubicBezTo>
                <a:lnTo>
                  <a:pt x="5327766" y="4441612"/>
                </a:lnTo>
                <a:cubicBezTo>
                  <a:pt x="5327766" y="4576030"/>
                  <a:pt x="5218798" y="4684998"/>
                  <a:pt x="5084380" y="4684998"/>
                </a:cubicBezTo>
                <a:lnTo>
                  <a:pt x="243386" y="4684998"/>
                </a:lnTo>
                <a:cubicBezTo>
                  <a:pt x="108968" y="4684998"/>
                  <a:pt x="0" y="4576030"/>
                  <a:pt x="0" y="4441612"/>
                </a:cubicBezTo>
                <a:lnTo>
                  <a:pt x="0" y="243386"/>
                </a:lnTo>
                <a:cubicBezTo>
                  <a:pt x="0" y="108968"/>
                  <a:pt x="108968" y="0"/>
                  <a:pt x="2433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69759EB6-FBA2-8642-BD42-4EE19337C6A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07580" y="616769"/>
            <a:ext cx="2664056" cy="2342499"/>
          </a:xfrm>
          <a:custGeom>
            <a:avLst/>
            <a:gdLst>
              <a:gd name="connsiteX0" fmla="*/ 243386 w 5327766"/>
              <a:gd name="connsiteY0" fmla="*/ 0 h 4684998"/>
              <a:gd name="connsiteX1" fmla="*/ 5084380 w 5327766"/>
              <a:gd name="connsiteY1" fmla="*/ 0 h 4684998"/>
              <a:gd name="connsiteX2" fmla="*/ 5327766 w 5327766"/>
              <a:gd name="connsiteY2" fmla="*/ 243386 h 4684998"/>
              <a:gd name="connsiteX3" fmla="*/ 5327766 w 5327766"/>
              <a:gd name="connsiteY3" fmla="*/ 4441612 h 4684998"/>
              <a:gd name="connsiteX4" fmla="*/ 5084380 w 5327766"/>
              <a:gd name="connsiteY4" fmla="*/ 4684998 h 4684998"/>
              <a:gd name="connsiteX5" fmla="*/ 243386 w 5327766"/>
              <a:gd name="connsiteY5" fmla="*/ 4684998 h 4684998"/>
              <a:gd name="connsiteX6" fmla="*/ 0 w 5327766"/>
              <a:gd name="connsiteY6" fmla="*/ 4441612 h 4684998"/>
              <a:gd name="connsiteX7" fmla="*/ 0 w 5327766"/>
              <a:gd name="connsiteY7" fmla="*/ 243386 h 4684998"/>
              <a:gd name="connsiteX8" fmla="*/ 243386 w 5327766"/>
              <a:gd name="connsiteY8" fmla="*/ 0 h 46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7766" h="4684998">
                <a:moveTo>
                  <a:pt x="243386" y="0"/>
                </a:moveTo>
                <a:lnTo>
                  <a:pt x="5084380" y="0"/>
                </a:lnTo>
                <a:cubicBezTo>
                  <a:pt x="5218798" y="0"/>
                  <a:pt x="5327766" y="108968"/>
                  <a:pt x="5327766" y="243386"/>
                </a:cubicBezTo>
                <a:lnTo>
                  <a:pt x="5327766" y="4441612"/>
                </a:lnTo>
                <a:cubicBezTo>
                  <a:pt x="5327766" y="4576030"/>
                  <a:pt x="5218798" y="4684998"/>
                  <a:pt x="5084380" y="4684998"/>
                </a:cubicBezTo>
                <a:lnTo>
                  <a:pt x="243386" y="4684998"/>
                </a:lnTo>
                <a:cubicBezTo>
                  <a:pt x="108968" y="4684998"/>
                  <a:pt x="0" y="4576030"/>
                  <a:pt x="0" y="4441612"/>
                </a:cubicBezTo>
                <a:lnTo>
                  <a:pt x="0" y="243386"/>
                </a:lnTo>
                <a:cubicBezTo>
                  <a:pt x="0" y="108968"/>
                  <a:pt x="108968" y="0"/>
                  <a:pt x="2433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419DC102-7F24-9244-9B4B-E0A81E57D7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99707" y="616769"/>
            <a:ext cx="2664056" cy="2342499"/>
          </a:xfrm>
          <a:custGeom>
            <a:avLst/>
            <a:gdLst>
              <a:gd name="connsiteX0" fmla="*/ 243386 w 5327766"/>
              <a:gd name="connsiteY0" fmla="*/ 0 h 4684998"/>
              <a:gd name="connsiteX1" fmla="*/ 5084380 w 5327766"/>
              <a:gd name="connsiteY1" fmla="*/ 0 h 4684998"/>
              <a:gd name="connsiteX2" fmla="*/ 5327766 w 5327766"/>
              <a:gd name="connsiteY2" fmla="*/ 243386 h 4684998"/>
              <a:gd name="connsiteX3" fmla="*/ 5327766 w 5327766"/>
              <a:gd name="connsiteY3" fmla="*/ 4441612 h 4684998"/>
              <a:gd name="connsiteX4" fmla="*/ 5084380 w 5327766"/>
              <a:gd name="connsiteY4" fmla="*/ 4684998 h 4684998"/>
              <a:gd name="connsiteX5" fmla="*/ 243386 w 5327766"/>
              <a:gd name="connsiteY5" fmla="*/ 4684998 h 4684998"/>
              <a:gd name="connsiteX6" fmla="*/ 0 w 5327766"/>
              <a:gd name="connsiteY6" fmla="*/ 4441612 h 4684998"/>
              <a:gd name="connsiteX7" fmla="*/ 0 w 5327766"/>
              <a:gd name="connsiteY7" fmla="*/ 243386 h 4684998"/>
              <a:gd name="connsiteX8" fmla="*/ 243386 w 5327766"/>
              <a:gd name="connsiteY8" fmla="*/ 0 h 46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7766" h="4684998">
                <a:moveTo>
                  <a:pt x="243386" y="0"/>
                </a:moveTo>
                <a:lnTo>
                  <a:pt x="5084380" y="0"/>
                </a:lnTo>
                <a:cubicBezTo>
                  <a:pt x="5218798" y="0"/>
                  <a:pt x="5327766" y="108968"/>
                  <a:pt x="5327766" y="243386"/>
                </a:cubicBezTo>
                <a:lnTo>
                  <a:pt x="5327766" y="4441612"/>
                </a:lnTo>
                <a:cubicBezTo>
                  <a:pt x="5327766" y="4576030"/>
                  <a:pt x="5218798" y="4684998"/>
                  <a:pt x="5084380" y="4684998"/>
                </a:cubicBezTo>
                <a:lnTo>
                  <a:pt x="243386" y="4684998"/>
                </a:lnTo>
                <a:cubicBezTo>
                  <a:pt x="108968" y="4684998"/>
                  <a:pt x="0" y="4576030"/>
                  <a:pt x="0" y="4441612"/>
                </a:cubicBezTo>
                <a:lnTo>
                  <a:pt x="0" y="243386"/>
                </a:lnTo>
                <a:cubicBezTo>
                  <a:pt x="0" y="108968"/>
                  <a:pt x="108968" y="0"/>
                  <a:pt x="2433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86022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0DDFE65E-AD62-514E-A461-A21B712B67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77929" y="2296507"/>
            <a:ext cx="2236141" cy="2264989"/>
          </a:xfrm>
          <a:custGeom>
            <a:avLst/>
            <a:gdLst>
              <a:gd name="connsiteX0" fmla="*/ 2235995 w 4471990"/>
              <a:gd name="connsiteY0" fmla="*/ 0 h 4529977"/>
              <a:gd name="connsiteX1" fmla="*/ 4471990 w 4471990"/>
              <a:gd name="connsiteY1" fmla="*/ 2235994 h 4529977"/>
              <a:gd name="connsiteX2" fmla="*/ 4471990 w 4471990"/>
              <a:gd name="connsiteY2" fmla="*/ 2293982 h 4529977"/>
              <a:gd name="connsiteX3" fmla="*/ 2235995 w 4471990"/>
              <a:gd name="connsiteY3" fmla="*/ 4529977 h 4529977"/>
              <a:gd name="connsiteX4" fmla="*/ 0 w 4471990"/>
              <a:gd name="connsiteY4" fmla="*/ 2293982 h 4529977"/>
              <a:gd name="connsiteX5" fmla="*/ 0 w 4471990"/>
              <a:gd name="connsiteY5" fmla="*/ 2235994 h 4529977"/>
              <a:gd name="connsiteX6" fmla="*/ 2235995 w 4471990"/>
              <a:gd name="connsiteY6" fmla="*/ 0 h 452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1990" h="4529977">
                <a:moveTo>
                  <a:pt x="2235995" y="0"/>
                </a:moveTo>
                <a:cubicBezTo>
                  <a:pt x="3470901" y="0"/>
                  <a:pt x="4471990" y="1001088"/>
                  <a:pt x="4471990" y="2235994"/>
                </a:cubicBezTo>
                <a:lnTo>
                  <a:pt x="4471990" y="2293982"/>
                </a:lnTo>
                <a:cubicBezTo>
                  <a:pt x="4471990" y="3528888"/>
                  <a:pt x="3470901" y="4529977"/>
                  <a:pt x="2235995" y="4529977"/>
                </a:cubicBezTo>
                <a:cubicBezTo>
                  <a:pt x="1001089" y="4529977"/>
                  <a:pt x="0" y="3528888"/>
                  <a:pt x="0" y="2293982"/>
                </a:cubicBezTo>
                <a:lnTo>
                  <a:pt x="0" y="2235994"/>
                </a:lnTo>
                <a:cubicBezTo>
                  <a:pt x="0" y="1001088"/>
                  <a:pt x="1001089" y="0"/>
                  <a:pt x="22359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34873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11E6DD02-5CDC-F44A-966A-BE46C8EACF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21549" y="954426"/>
            <a:ext cx="1948901" cy="1948774"/>
          </a:xfrm>
          <a:custGeom>
            <a:avLst/>
            <a:gdLst>
              <a:gd name="connsiteX0" fmla="*/ 1948774 w 3897548"/>
              <a:gd name="connsiteY0" fmla="*/ 0 h 3897548"/>
              <a:gd name="connsiteX1" fmla="*/ 3897548 w 3897548"/>
              <a:gd name="connsiteY1" fmla="*/ 1948774 h 3897548"/>
              <a:gd name="connsiteX2" fmla="*/ 1948774 w 3897548"/>
              <a:gd name="connsiteY2" fmla="*/ 3897548 h 3897548"/>
              <a:gd name="connsiteX3" fmla="*/ 0 w 3897548"/>
              <a:gd name="connsiteY3" fmla="*/ 1948774 h 3897548"/>
              <a:gd name="connsiteX4" fmla="*/ 1948774 w 3897548"/>
              <a:gd name="connsiteY4" fmla="*/ 0 h 3897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7548" h="3897548">
                <a:moveTo>
                  <a:pt x="1948774" y="0"/>
                </a:moveTo>
                <a:cubicBezTo>
                  <a:pt x="3025052" y="0"/>
                  <a:pt x="3897548" y="872496"/>
                  <a:pt x="3897548" y="1948774"/>
                </a:cubicBezTo>
                <a:cubicBezTo>
                  <a:pt x="3897548" y="3025052"/>
                  <a:pt x="3025052" y="3897548"/>
                  <a:pt x="1948774" y="3897548"/>
                </a:cubicBezTo>
                <a:cubicBezTo>
                  <a:pt x="872496" y="3897548"/>
                  <a:pt x="0" y="3025052"/>
                  <a:pt x="0" y="1948774"/>
                </a:cubicBezTo>
                <a:cubicBezTo>
                  <a:pt x="0" y="872496"/>
                  <a:pt x="872496" y="0"/>
                  <a:pt x="194877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17C5426F-120D-D746-915B-19A2EFA892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73634" y="2569251"/>
            <a:ext cx="1146583" cy="1146508"/>
          </a:xfrm>
          <a:custGeom>
            <a:avLst/>
            <a:gdLst>
              <a:gd name="connsiteX0" fmla="*/ 1146508 w 2293016"/>
              <a:gd name="connsiteY0" fmla="*/ 0 h 2293016"/>
              <a:gd name="connsiteX1" fmla="*/ 2293016 w 2293016"/>
              <a:gd name="connsiteY1" fmla="*/ 1146508 h 2293016"/>
              <a:gd name="connsiteX2" fmla="*/ 1146508 w 2293016"/>
              <a:gd name="connsiteY2" fmla="*/ 2293016 h 2293016"/>
              <a:gd name="connsiteX3" fmla="*/ 0 w 2293016"/>
              <a:gd name="connsiteY3" fmla="*/ 1146508 h 2293016"/>
              <a:gd name="connsiteX4" fmla="*/ 1146508 w 2293016"/>
              <a:gd name="connsiteY4" fmla="*/ 0 h 229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3016" h="2293016">
                <a:moveTo>
                  <a:pt x="1146508" y="0"/>
                </a:moveTo>
                <a:cubicBezTo>
                  <a:pt x="1779707" y="0"/>
                  <a:pt x="2293016" y="513309"/>
                  <a:pt x="2293016" y="1146508"/>
                </a:cubicBezTo>
                <a:cubicBezTo>
                  <a:pt x="2293016" y="1779707"/>
                  <a:pt x="1779707" y="2293016"/>
                  <a:pt x="1146508" y="2293016"/>
                </a:cubicBezTo>
                <a:cubicBezTo>
                  <a:pt x="513309" y="2293016"/>
                  <a:pt x="0" y="1779707"/>
                  <a:pt x="0" y="1146508"/>
                </a:cubicBezTo>
                <a:cubicBezTo>
                  <a:pt x="0" y="513309"/>
                  <a:pt x="513309" y="0"/>
                  <a:pt x="1146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1BAE1ED2-B3D1-644D-A651-05DC3C5588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0013" y="2569251"/>
            <a:ext cx="1146583" cy="1146508"/>
          </a:xfrm>
          <a:custGeom>
            <a:avLst/>
            <a:gdLst>
              <a:gd name="connsiteX0" fmla="*/ 1146509 w 2293017"/>
              <a:gd name="connsiteY0" fmla="*/ 0 h 2293016"/>
              <a:gd name="connsiteX1" fmla="*/ 2293017 w 2293017"/>
              <a:gd name="connsiteY1" fmla="*/ 1146508 h 2293016"/>
              <a:gd name="connsiteX2" fmla="*/ 1146509 w 2293017"/>
              <a:gd name="connsiteY2" fmla="*/ 2293016 h 2293016"/>
              <a:gd name="connsiteX3" fmla="*/ 0 w 2293017"/>
              <a:gd name="connsiteY3" fmla="*/ 1146508 h 2293016"/>
              <a:gd name="connsiteX4" fmla="*/ 1146509 w 2293017"/>
              <a:gd name="connsiteY4" fmla="*/ 0 h 229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3017" h="2293016">
                <a:moveTo>
                  <a:pt x="1146509" y="0"/>
                </a:moveTo>
                <a:cubicBezTo>
                  <a:pt x="1779707" y="0"/>
                  <a:pt x="2293017" y="513309"/>
                  <a:pt x="2293017" y="1146508"/>
                </a:cubicBezTo>
                <a:cubicBezTo>
                  <a:pt x="2293017" y="1779707"/>
                  <a:pt x="1779707" y="2293016"/>
                  <a:pt x="1146509" y="2293016"/>
                </a:cubicBezTo>
                <a:cubicBezTo>
                  <a:pt x="513309" y="2293016"/>
                  <a:pt x="0" y="1779707"/>
                  <a:pt x="0" y="1146508"/>
                </a:cubicBezTo>
                <a:cubicBezTo>
                  <a:pt x="0" y="513309"/>
                  <a:pt x="513309" y="0"/>
                  <a:pt x="11465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CEA6912-D114-4F5A-98D0-3D1A8B7D83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21609" y="4070350"/>
            <a:ext cx="1948783" cy="2182813"/>
          </a:xfrm>
          <a:solidFill>
            <a:srgbClr val="FFFF00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661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0E196461-FAE6-CB45-A06F-CC869D30AE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72186" y="1368084"/>
            <a:ext cx="4204848" cy="4204574"/>
          </a:xfrm>
          <a:custGeom>
            <a:avLst/>
            <a:gdLst>
              <a:gd name="connsiteX0" fmla="*/ 4204574 w 8409148"/>
              <a:gd name="connsiteY0" fmla="*/ 0 h 8409148"/>
              <a:gd name="connsiteX1" fmla="*/ 8409148 w 8409148"/>
              <a:gd name="connsiteY1" fmla="*/ 4204574 h 8409148"/>
              <a:gd name="connsiteX2" fmla="*/ 4204574 w 8409148"/>
              <a:gd name="connsiteY2" fmla="*/ 8409148 h 8409148"/>
              <a:gd name="connsiteX3" fmla="*/ 0 w 8409148"/>
              <a:gd name="connsiteY3" fmla="*/ 4204574 h 8409148"/>
              <a:gd name="connsiteX4" fmla="*/ 4204574 w 8409148"/>
              <a:gd name="connsiteY4" fmla="*/ 0 h 8409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9148" h="8409148">
                <a:moveTo>
                  <a:pt x="4204574" y="0"/>
                </a:moveTo>
                <a:cubicBezTo>
                  <a:pt x="6526696" y="0"/>
                  <a:pt x="8409148" y="1882452"/>
                  <a:pt x="8409148" y="4204574"/>
                </a:cubicBezTo>
                <a:cubicBezTo>
                  <a:pt x="8409148" y="6526696"/>
                  <a:pt x="6526696" y="8409148"/>
                  <a:pt x="4204574" y="8409148"/>
                </a:cubicBezTo>
                <a:cubicBezTo>
                  <a:pt x="1882452" y="8409148"/>
                  <a:pt x="0" y="6526696"/>
                  <a:pt x="0" y="4204574"/>
                </a:cubicBezTo>
                <a:cubicBezTo>
                  <a:pt x="0" y="1882452"/>
                  <a:pt x="1882452" y="0"/>
                  <a:pt x="420457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89902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8F093834-6FC8-EF4D-9D7C-82F8D18E2A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0414" y="2076671"/>
            <a:ext cx="1330606" cy="1330519"/>
          </a:xfrm>
          <a:custGeom>
            <a:avLst/>
            <a:gdLst>
              <a:gd name="connsiteX0" fmla="*/ 1330519 w 2661038"/>
              <a:gd name="connsiteY0" fmla="*/ 0 h 2661038"/>
              <a:gd name="connsiteX1" fmla="*/ 2661038 w 2661038"/>
              <a:gd name="connsiteY1" fmla="*/ 1330519 h 2661038"/>
              <a:gd name="connsiteX2" fmla="*/ 1330519 w 2661038"/>
              <a:gd name="connsiteY2" fmla="*/ 2661038 h 2661038"/>
              <a:gd name="connsiteX3" fmla="*/ 0 w 2661038"/>
              <a:gd name="connsiteY3" fmla="*/ 1330519 h 2661038"/>
              <a:gd name="connsiteX4" fmla="*/ 1330519 w 2661038"/>
              <a:gd name="connsiteY4" fmla="*/ 0 h 26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038" h="2661038">
                <a:moveTo>
                  <a:pt x="1330519" y="0"/>
                </a:moveTo>
                <a:cubicBezTo>
                  <a:pt x="2065344" y="0"/>
                  <a:pt x="2661038" y="595694"/>
                  <a:pt x="2661038" y="1330519"/>
                </a:cubicBezTo>
                <a:cubicBezTo>
                  <a:pt x="2661038" y="2065344"/>
                  <a:pt x="2065344" y="2661038"/>
                  <a:pt x="1330519" y="2661038"/>
                </a:cubicBezTo>
                <a:cubicBezTo>
                  <a:pt x="595694" y="2661038"/>
                  <a:pt x="0" y="2065344"/>
                  <a:pt x="0" y="1330519"/>
                </a:cubicBezTo>
                <a:cubicBezTo>
                  <a:pt x="0" y="595694"/>
                  <a:pt x="595694" y="0"/>
                  <a:pt x="13305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600"/>
            </a:lvl1pPr>
          </a:lstStyle>
          <a:p>
            <a:endParaRPr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0FE55617-6A63-9648-BC09-D3BA855631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0414" y="4569141"/>
            <a:ext cx="1330606" cy="1330519"/>
          </a:xfrm>
          <a:custGeom>
            <a:avLst/>
            <a:gdLst>
              <a:gd name="connsiteX0" fmla="*/ 1330519 w 2661038"/>
              <a:gd name="connsiteY0" fmla="*/ 0 h 2661038"/>
              <a:gd name="connsiteX1" fmla="*/ 2661038 w 2661038"/>
              <a:gd name="connsiteY1" fmla="*/ 1330519 h 2661038"/>
              <a:gd name="connsiteX2" fmla="*/ 1330519 w 2661038"/>
              <a:gd name="connsiteY2" fmla="*/ 2661038 h 2661038"/>
              <a:gd name="connsiteX3" fmla="*/ 0 w 2661038"/>
              <a:gd name="connsiteY3" fmla="*/ 1330519 h 2661038"/>
              <a:gd name="connsiteX4" fmla="*/ 1330519 w 2661038"/>
              <a:gd name="connsiteY4" fmla="*/ 0 h 26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038" h="2661038">
                <a:moveTo>
                  <a:pt x="1330519" y="0"/>
                </a:moveTo>
                <a:cubicBezTo>
                  <a:pt x="2065344" y="0"/>
                  <a:pt x="2661038" y="595694"/>
                  <a:pt x="2661038" y="1330519"/>
                </a:cubicBezTo>
                <a:cubicBezTo>
                  <a:pt x="2661038" y="2065344"/>
                  <a:pt x="2065344" y="2661038"/>
                  <a:pt x="1330519" y="2661038"/>
                </a:cubicBezTo>
                <a:cubicBezTo>
                  <a:pt x="595694" y="2661038"/>
                  <a:pt x="0" y="2065344"/>
                  <a:pt x="0" y="1330519"/>
                </a:cubicBezTo>
                <a:cubicBezTo>
                  <a:pt x="0" y="595694"/>
                  <a:pt x="595694" y="0"/>
                  <a:pt x="1330519" y="0"/>
                </a:cubicBez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sz="1600" dirty="0"/>
            </a:lvl1pPr>
          </a:lstStyle>
          <a:p>
            <a:pPr marL="228589" lvl="0" indent="-228589"/>
            <a:endParaRPr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3625B5BD-033B-9540-99E8-C27E389135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93750" y="4569141"/>
            <a:ext cx="1330606" cy="1330519"/>
          </a:xfrm>
          <a:custGeom>
            <a:avLst/>
            <a:gdLst>
              <a:gd name="connsiteX0" fmla="*/ 1330519 w 2661038"/>
              <a:gd name="connsiteY0" fmla="*/ 0 h 2661038"/>
              <a:gd name="connsiteX1" fmla="*/ 2661038 w 2661038"/>
              <a:gd name="connsiteY1" fmla="*/ 1330519 h 2661038"/>
              <a:gd name="connsiteX2" fmla="*/ 1330519 w 2661038"/>
              <a:gd name="connsiteY2" fmla="*/ 2661038 h 2661038"/>
              <a:gd name="connsiteX3" fmla="*/ 0 w 2661038"/>
              <a:gd name="connsiteY3" fmla="*/ 1330519 h 2661038"/>
              <a:gd name="connsiteX4" fmla="*/ 1330519 w 2661038"/>
              <a:gd name="connsiteY4" fmla="*/ 0 h 26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038" h="2661038">
                <a:moveTo>
                  <a:pt x="1330519" y="0"/>
                </a:moveTo>
                <a:cubicBezTo>
                  <a:pt x="2065344" y="0"/>
                  <a:pt x="2661038" y="595694"/>
                  <a:pt x="2661038" y="1330519"/>
                </a:cubicBezTo>
                <a:cubicBezTo>
                  <a:pt x="2661038" y="2065344"/>
                  <a:pt x="2065344" y="2661038"/>
                  <a:pt x="1330519" y="2661038"/>
                </a:cubicBezTo>
                <a:cubicBezTo>
                  <a:pt x="595694" y="2661038"/>
                  <a:pt x="0" y="2065344"/>
                  <a:pt x="0" y="1330519"/>
                </a:cubicBezTo>
                <a:cubicBezTo>
                  <a:pt x="0" y="595694"/>
                  <a:pt x="595694" y="0"/>
                  <a:pt x="13305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6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endParaRPr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049A3716-2090-0249-9913-D0044266C0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93750" y="2076671"/>
            <a:ext cx="1330606" cy="1330519"/>
          </a:xfrm>
          <a:custGeom>
            <a:avLst/>
            <a:gdLst>
              <a:gd name="connsiteX0" fmla="*/ 1330519 w 2661038"/>
              <a:gd name="connsiteY0" fmla="*/ 0 h 2661038"/>
              <a:gd name="connsiteX1" fmla="*/ 2661038 w 2661038"/>
              <a:gd name="connsiteY1" fmla="*/ 1330519 h 2661038"/>
              <a:gd name="connsiteX2" fmla="*/ 1330519 w 2661038"/>
              <a:gd name="connsiteY2" fmla="*/ 2661038 h 2661038"/>
              <a:gd name="connsiteX3" fmla="*/ 0 w 2661038"/>
              <a:gd name="connsiteY3" fmla="*/ 1330519 h 2661038"/>
              <a:gd name="connsiteX4" fmla="*/ 1330519 w 2661038"/>
              <a:gd name="connsiteY4" fmla="*/ 0 h 26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1038" h="2661038">
                <a:moveTo>
                  <a:pt x="1330519" y="0"/>
                </a:moveTo>
                <a:cubicBezTo>
                  <a:pt x="2065344" y="0"/>
                  <a:pt x="2661038" y="595694"/>
                  <a:pt x="2661038" y="1330519"/>
                </a:cubicBezTo>
                <a:cubicBezTo>
                  <a:pt x="2661038" y="2065344"/>
                  <a:pt x="2065344" y="2661038"/>
                  <a:pt x="1330519" y="2661038"/>
                </a:cubicBezTo>
                <a:cubicBezTo>
                  <a:pt x="595694" y="2661038"/>
                  <a:pt x="0" y="2065344"/>
                  <a:pt x="0" y="1330519"/>
                </a:cubicBezTo>
                <a:cubicBezTo>
                  <a:pt x="0" y="595694"/>
                  <a:pt x="595694" y="0"/>
                  <a:pt x="13305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6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44406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FF67A934-3FA1-F14C-97BF-FDD1F97D48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7350" y="455033"/>
            <a:ext cx="2342174" cy="2950953"/>
          </a:xfrm>
          <a:prstGeom prst="round1Rect">
            <a:avLst>
              <a:gd name="adj" fmla="val 44323"/>
            </a:avLst>
          </a:pr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xmlns="" id="{9037FBA7-254E-4822-92B9-D5C3058791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53826" y="455033"/>
            <a:ext cx="2342174" cy="2950953"/>
          </a:xfrm>
          <a:prstGeom prst="round1Rect">
            <a:avLst>
              <a:gd name="adj" fmla="val 44323"/>
            </a:avLst>
          </a:pr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xmlns="" id="{51F2AA4C-2782-4AD9-B437-7FACEF29DB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7350" y="3693533"/>
            <a:ext cx="2342174" cy="2950953"/>
          </a:xfrm>
          <a:prstGeom prst="round1Rect">
            <a:avLst>
              <a:gd name="adj" fmla="val 44323"/>
            </a:avLst>
          </a:pr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xmlns="" id="{50B7A472-4B09-4D28-9B17-AAFC69F2B92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53826" y="3693533"/>
            <a:ext cx="2342174" cy="2950953"/>
          </a:xfrm>
          <a:prstGeom prst="round1Rect">
            <a:avLst>
              <a:gd name="adj" fmla="val 44323"/>
            </a:avLst>
          </a:pr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81472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C3CC77BE-CCB8-1B4F-8EAF-B054D44BF4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5797" y="3289726"/>
            <a:ext cx="2938353" cy="2938162"/>
          </a:xfrm>
          <a:custGeom>
            <a:avLst/>
            <a:gdLst>
              <a:gd name="connsiteX0" fmla="*/ 2938162 w 5876324"/>
              <a:gd name="connsiteY0" fmla="*/ 0 h 5876324"/>
              <a:gd name="connsiteX1" fmla="*/ 5876324 w 5876324"/>
              <a:gd name="connsiteY1" fmla="*/ 2938162 h 5876324"/>
              <a:gd name="connsiteX2" fmla="*/ 2938162 w 5876324"/>
              <a:gd name="connsiteY2" fmla="*/ 5876324 h 5876324"/>
              <a:gd name="connsiteX3" fmla="*/ 0 w 5876324"/>
              <a:gd name="connsiteY3" fmla="*/ 2938162 h 5876324"/>
              <a:gd name="connsiteX4" fmla="*/ 2938162 w 5876324"/>
              <a:gd name="connsiteY4" fmla="*/ 0 h 587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6324" h="5876324">
                <a:moveTo>
                  <a:pt x="2938162" y="0"/>
                </a:moveTo>
                <a:cubicBezTo>
                  <a:pt x="4560864" y="0"/>
                  <a:pt x="5876324" y="1315460"/>
                  <a:pt x="5876324" y="2938162"/>
                </a:cubicBezTo>
                <a:cubicBezTo>
                  <a:pt x="5876324" y="4560864"/>
                  <a:pt x="4560864" y="5876324"/>
                  <a:pt x="2938162" y="5876324"/>
                </a:cubicBezTo>
                <a:cubicBezTo>
                  <a:pt x="1315460" y="5876324"/>
                  <a:pt x="0" y="4560864"/>
                  <a:pt x="0" y="2938162"/>
                </a:cubicBezTo>
                <a:cubicBezTo>
                  <a:pt x="0" y="1315460"/>
                  <a:pt x="1315460" y="0"/>
                  <a:pt x="293816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1D23D48F-7591-D841-B3BF-752F2F463B4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734754" y="1396278"/>
            <a:ext cx="813963" cy="813910"/>
          </a:xfrm>
          <a:custGeom>
            <a:avLst/>
            <a:gdLst>
              <a:gd name="connsiteX0" fmla="*/ 813910 w 1627820"/>
              <a:gd name="connsiteY0" fmla="*/ 0 h 1627820"/>
              <a:gd name="connsiteX1" fmla="*/ 1627820 w 1627820"/>
              <a:gd name="connsiteY1" fmla="*/ 813910 h 1627820"/>
              <a:gd name="connsiteX2" fmla="*/ 813910 w 1627820"/>
              <a:gd name="connsiteY2" fmla="*/ 1627820 h 1627820"/>
              <a:gd name="connsiteX3" fmla="*/ 0 w 1627820"/>
              <a:gd name="connsiteY3" fmla="*/ 813910 h 1627820"/>
              <a:gd name="connsiteX4" fmla="*/ 813910 w 1627820"/>
              <a:gd name="connsiteY4" fmla="*/ 0 h 162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820" h="1627820">
                <a:moveTo>
                  <a:pt x="813910" y="0"/>
                </a:moveTo>
                <a:cubicBezTo>
                  <a:pt x="1263420" y="0"/>
                  <a:pt x="1627820" y="364400"/>
                  <a:pt x="1627820" y="813910"/>
                </a:cubicBezTo>
                <a:cubicBezTo>
                  <a:pt x="1627820" y="1263420"/>
                  <a:pt x="1263420" y="1627820"/>
                  <a:pt x="813910" y="1627820"/>
                </a:cubicBezTo>
                <a:cubicBezTo>
                  <a:pt x="364400" y="1627820"/>
                  <a:pt x="0" y="1263420"/>
                  <a:pt x="0" y="813910"/>
                </a:cubicBezTo>
                <a:cubicBezTo>
                  <a:pt x="0" y="364400"/>
                  <a:pt x="364400" y="0"/>
                  <a:pt x="81391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3F6A906B-8190-384E-B8D0-2CD2DF6A01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670672" y="2807190"/>
            <a:ext cx="1229593" cy="1229513"/>
          </a:xfrm>
          <a:custGeom>
            <a:avLst/>
            <a:gdLst>
              <a:gd name="connsiteX0" fmla="*/ 1229512 w 2459026"/>
              <a:gd name="connsiteY0" fmla="*/ 0 h 2459026"/>
              <a:gd name="connsiteX1" fmla="*/ 2459026 w 2459026"/>
              <a:gd name="connsiteY1" fmla="*/ 1229513 h 2459026"/>
              <a:gd name="connsiteX2" fmla="*/ 1229512 w 2459026"/>
              <a:gd name="connsiteY2" fmla="*/ 2459026 h 2459026"/>
              <a:gd name="connsiteX3" fmla="*/ 0 w 2459026"/>
              <a:gd name="connsiteY3" fmla="*/ 1229513 h 2459026"/>
              <a:gd name="connsiteX4" fmla="*/ 1229512 w 2459026"/>
              <a:gd name="connsiteY4" fmla="*/ 0 h 245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026" h="2459026">
                <a:moveTo>
                  <a:pt x="1229512" y="0"/>
                </a:moveTo>
                <a:cubicBezTo>
                  <a:pt x="1908554" y="0"/>
                  <a:pt x="2459026" y="550472"/>
                  <a:pt x="2459026" y="1229513"/>
                </a:cubicBezTo>
                <a:cubicBezTo>
                  <a:pt x="2459026" y="1908554"/>
                  <a:pt x="1908554" y="2459026"/>
                  <a:pt x="1229512" y="2459026"/>
                </a:cubicBezTo>
                <a:cubicBezTo>
                  <a:pt x="550472" y="2459026"/>
                  <a:pt x="0" y="1908554"/>
                  <a:pt x="0" y="1229513"/>
                </a:cubicBezTo>
                <a:cubicBezTo>
                  <a:pt x="0" y="550472"/>
                  <a:pt x="550472" y="0"/>
                  <a:pt x="122951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2054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E4CCCCB7-D890-8D4C-9172-754C1229B4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9387" y="2507834"/>
            <a:ext cx="829113" cy="829059"/>
          </a:xfrm>
          <a:custGeom>
            <a:avLst/>
            <a:gdLst>
              <a:gd name="connsiteX0" fmla="*/ 829059 w 1658118"/>
              <a:gd name="connsiteY0" fmla="*/ 0 h 1658118"/>
              <a:gd name="connsiteX1" fmla="*/ 1658118 w 1658118"/>
              <a:gd name="connsiteY1" fmla="*/ 829059 h 1658118"/>
              <a:gd name="connsiteX2" fmla="*/ 829059 w 1658118"/>
              <a:gd name="connsiteY2" fmla="*/ 1658118 h 1658118"/>
              <a:gd name="connsiteX3" fmla="*/ 0 w 1658118"/>
              <a:gd name="connsiteY3" fmla="*/ 829059 h 1658118"/>
              <a:gd name="connsiteX4" fmla="*/ 829059 w 1658118"/>
              <a:gd name="connsiteY4" fmla="*/ 0 h 165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8118" h="1658118">
                <a:moveTo>
                  <a:pt x="829059" y="0"/>
                </a:moveTo>
                <a:cubicBezTo>
                  <a:pt x="1286936" y="0"/>
                  <a:pt x="1658118" y="371182"/>
                  <a:pt x="1658118" y="829059"/>
                </a:cubicBezTo>
                <a:cubicBezTo>
                  <a:pt x="1658118" y="1286936"/>
                  <a:pt x="1286936" y="1658118"/>
                  <a:pt x="829059" y="1658118"/>
                </a:cubicBezTo>
                <a:cubicBezTo>
                  <a:pt x="371182" y="1658118"/>
                  <a:pt x="0" y="1286936"/>
                  <a:pt x="0" y="829059"/>
                </a:cubicBezTo>
                <a:cubicBezTo>
                  <a:pt x="0" y="371182"/>
                  <a:pt x="371182" y="0"/>
                  <a:pt x="8290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77EF57D8-F3F1-EE4F-ABF4-E37C7A8A04C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78639" y="2507834"/>
            <a:ext cx="829113" cy="829059"/>
          </a:xfrm>
          <a:custGeom>
            <a:avLst/>
            <a:gdLst>
              <a:gd name="connsiteX0" fmla="*/ 829059 w 1658118"/>
              <a:gd name="connsiteY0" fmla="*/ 0 h 1658118"/>
              <a:gd name="connsiteX1" fmla="*/ 1658118 w 1658118"/>
              <a:gd name="connsiteY1" fmla="*/ 829059 h 1658118"/>
              <a:gd name="connsiteX2" fmla="*/ 829059 w 1658118"/>
              <a:gd name="connsiteY2" fmla="*/ 1658118 h 1658118"/>
              <a:gd name="connsiteX3" fmla="*/ 0 w 1658118"/>
              <a:gd name="connsiteY3" fmla="*/ 829059 h 1658118"/>
              <a:gd name="connsiteX4" fmla="*/ 829059 w 1658118"/>
              <a:gd name="connsiteY4" fmla="*/ 0 h 165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8118" h="1658118">
                <a:moveTo>
                  <a:pt x="829059" y="0"/>
                </a:moveTo>
                <a:cubicBezTo>
                  <a:pt x="1286936" y="0"/>
                  <a:pt x="1658118" y="371182"/>
                  <a:pt x="1658118" y="829059"/>
                </a:cubicBezTo>
                <a:cubicBezTo>
                  <a:pt x="1658118" y="1286936"/>
                  <a:pt x="1286936" y="1658118"/>
                  <a:pt x="829059" y="1658118"/>
                </a:cubicBezTo>
                <a:cubicBezTo>
                  <a:pt x="371182" y="1658118"/>
                  <a:pt x="0" y="1286936"/>
                  <a:pt x="0" y="829059"/>
                </a:cubicBezTo>
                <a:cubicBezTo>
                  <a:pt x="0" y="371182"/>
                  <a:pt x="371182" y="0"/>
                  <a:pt x="8290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897ABA91-CAD3-C348-AD45-EC13F50412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0366" y="2507834"/>
            <a:ext cx="829113" cy="829059"/>
          </a:xfrm>
          <a:custGeom>
            <a:avLst/>
            <a:gdLst>
              <a:gd name="connsiteX0" fmla="*/ 829059 w 1658118"/>
              <a:gd name="connsiteY0" fmla="*/ 0 h 1658118"/>
              <a:gd name="connsiteX1" fmla="*/ 1658118 w 1658118"/>
              <a:gd name="connsiteY1" fmla="*/ 829059 h 1658118"/>
              <a:gd name="connsiteX2" fmla="*/ 829059 w 1658118"/>
              <a:gd name="connsiteY2" fmla="*/ 1658118 h 1658118"/>
              <a:gd name="connsiteX3" fmla="*/ 0 w 1658118"/>
              <a:gd name="connsiteY3" fmla="*/ 829059 h 1658118"/>
              <a:gd name="connsiteX4" fmla="*/ 829059 w 1658118"/>
              <a:gd name="connsiteY4" fmla="*/ 0 h 165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8118" h="1658118">
                <a:moveTo>
                  <a:pt x="829059" y="0"/>
                </a:moveTo>
                <a:cubicBezTo>
                  <a:pt x="1286936" y="0"/>
                  <a:pt x="1658118" y="371182"/>
                  <a:pt x="1658118" y="829059"/>
                </a:cubicBezTo>
                <a:cubicBezTo>
                  <a:pt x="1658118" y="1286936"/>
                  <a:pt x="1286936" y="1658118"/>
                  <a:pt x="829059" y="1658118"/>
                </a:cubicBezTo>
                <a:cubicBezTo>
                  <a:pt x="371182" y="1658118"/>
                  <a:pt x="0" y="1286936"/>
                  <a:pt x="0" y="829059"/>
                </a:cubicBezTo>
                <a:cubicBezTo>
                  <a:pt x="0" y="371182"/>
                  <a:pt x="371182" y="0"/>
                  <a:pt x="8290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D80EA2C8-3671-0A44-9D0C-4AC840D512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97105" y="2507834"/>
            <a:ext cx="829113" cy="829059"/>
          </a:xfrm>
          <a:custGeom>
            <a:avLst/>
            <a:gdLst>
              <a:gd name="connsiteX0" fmla="*/ 829060 w 1658118"/>
              <a:gd name="connsiteY0" fmla="*/ 0 h 1658118"/>
              <a:gd name="connsiteX1" fmla="*/ 1658118 w 1658118"/>
              <a:gd name="connsiteY1" fmla="*/ 829059 h 1658118"/>
              <a:gd name="connsiteX2" fmla="*/ 829060 w 1658118"/>
              <a:gd name="connsiteY2" fmla="*/ 1658118 h 1658118"/>
              <a:gd name="connsiteX3" fmla="*/ 0 w 1658118"/>
              <a:gd name="connsiteY3" fmla="*/ 829059 h 1658118"/>
              <a:gd name="connsiteX4" fmla="*/ 829060 w 1658118"/>
              <a:gd name="connsiteY4" fmla="*/ 0 h 165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8118" h="1658118">
                <a:moveTo>
                  <a:pt x="829060" y="0"/>
                </a:moveTo>
                <a:cubicBezTo>
                  <a:pt x="1286936" y="0"/>
                  <a:pt x="1658118" y="371182"/>
                  <a:pt x="1658118" y="829059"/>
                </a:cubicBezTo>
                <a:cubicBezTo>
                  <a:pt x="1658118" y="1286936"/>
                  <a:pt x="1286936" y="1658118"/>
                  <a:pt x="829060" y="1658118"/>
                </a:cubicBezTo>
                <a:cubicBezTo>
                  <a:pt x="371182" y="1658118"/>
                  <a:pt x="0" y="1286936"/>
                  <a:pt x="0" y="829059"/>
                </a:cubicBezTo>
                <a:cubicBezTo>
                  <a:pt x="0" y="371182"/>
                  <a:pt x="371182" y="0"/>
                  <a:pt x="8290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72735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E7769D2-079A-AE4E-9671-1391EBAB74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99766" y="1238718"/>
            <a:ext cx="2410082" cy="4297945"/>
          </a:xfrm>
          <a:custGeom>
            <a:avLst/>
            <a:gdLst>
              <a:gd name="connsiteX0" fmla="*/ 0 w 4819851"/>
              <a:gd name="connsiteY0" fmla="*/ 0 h 8595890"/>
              <a:gd name="connsiteX1" fmla="*/ 4819851 w 4819851"/>
              <a:gd name="connsiteY1" fmla="*/ 0 h 8595890"/>
              <a:gd name="connsiteX2" fmla="*/ 4819851 w 4819851"/>
              <a:gd name="connsiteY2" fmla="*/ 8595890 h 8595890"/>
              <a:gd name="connsiteX3" fmla="*/ 0 w 4819851"/>
              <a:gd name="connsiteY3" fmla="*/ 8595890 h 859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9851" h="8595890">
                <a:moveTo>
                  <a:pt x="0" y="0"/>
                </a:moveTo>
                <a:lnTo>
                  <a:pt x="4819851" y="0"/>
                </a:lnTo>
                <a:lnTo>
                  <a:pt x="4819851" y="8595890"/>
                </a:lnTo>
                <a:lnTo>
                  <a:pt x="0" y="85958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81742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2B8AB9DC-0458-A749-94A9-C5F32A9D45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95844" y="1457606"/>
            <a:ext cx="2992338" cy="3999038"/>
          </a:xfrm>
          <a:custGeom>
            <a:avLst/>
            <a:gdLst>
              <a:gd name="connsiteX0" fmla="*/ 0 w 5984287"/>
              <a:gd name="connsiteY0" fmla="*/ 0 h 7998075"/>
              <a:gd name="connsiteX1" fmla="*/ 5984287 w 5984287"/>
              <a:gd name="connsiteY1" fmla="*/ 0 h 7998075"/>
              <a:gd name="connsiteX2" fmla="*/ 5984287 w 5984287"/>
              <a:gd name="connsiteY2" fmla="*/ 7998075 h 7998075"/>
              <a:gd name="connsiteX3" fmla="*/ 0 w 5984287"/>
              <a:gd name="connsiteY3" fmla="*/ 7998075 h 799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4287" h="7998075">
                <a:moveTo>
                  <a:pt x="0" y="0"/>
                </a:moveTo>
                <a:lnTo>
                  <a:pt x="5984287" y="0"/>
                </a:lnTo>
                <a:lnTo>
                  <a:pt x="5984287" y="7998075"/>
                </a:lnTo>
                <a:lnTo>
                  <a:pt x="0" y="79980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85380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AB13640C-2ED3-954F-943F-F49586198C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72225" y="1767304"/>
            <a:ext cx="5203606" cy="3232302"/>
          </a:xfrm>
          <a:custGeom>
            <a:avLst/>
            <a:gdLst>
              <a:gd name="connsiteX0" fmla="*/ 0 w 10406535"/>
              <a:gd name="connsiteY0" fmla="*/ 0 h 6464604"/>
              <a:gd name="connsiteX1" fmla="*/ 10406535 w 10406535"/>
              <a:gd name="connsiteY1" fmla="*/ 0 h 6464604"/>
              <a:gd name="connsiteX2" fmla="*/ 10406535 w 10406535"/>
              <a:gd name="connsiteY2" fmla="*/ 6464604 h 6464604"/>
              <a:gd name="connsiteX3" fmla="*/ 0 w 10406535"/>
              <a:gd name="connsiteY3" fmla="*/ 6464604 h 6464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6535" h="6464604">
                <a:moveTo>
                  <a:pt x="0" y="0"/>
                </a:moveTo>
                <a:lnTo>
                  <a:pt x="10406535" y="0"/>
                </a:lnTo>
                <a:lnTo>
                  <a:pt x="10406535" y="6464604"/>
                </a:lnTo>
                <a:lnTo>
                  <a:pt x="0" y="646460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28109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BF7765EB-CF48-6D49-BED7-82FC8126F0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54459" y="1696104"/>
            <a:ext cx="2615311" cy="3131609"/>
          </a:xfrm>
          <a:custGeom>
            <a:avLst/>
            <a:gdLst>
              <a:gd name="connsiteX0" fmla="*/ 786948 w 5230282"/>
              <a:gd name="connsiteY0" fmla="*/ 0 h 6263217"/>
              <a:gd name="connsiteX1" fmla="*/ 4443334 w 5230282"/>
              <a:gd name="connsiteY1" fmla="*/ 0 h 6263217"/>
              <a:gd name="connsiteX2" fmla="*/ 5230282 w 5230282"/>
              <a:gd name="connsiteY2" fmla="*/ 786948 h 6263217"/>
              <a:gd name="connsiteX3" fmla="*/ 5230282 w 5230282"/>
              <a:gd name="connsiteY3" fmla="*/ 5476269 h 6263217"/>
              <a:gd name="connsiteX4" fmla="*/ 4443334 w 5230282"/>
              <a:gd name="connsiteY4" fmla="*/ 6263217 h 6263217"/>
              <a:gd name="connsiteX5" fmla="*/ 786948 w 5230282"/>
              <a:gd name="connsiteY5" fmla="*/ 6263217 h 6263217"/>
              <a:gd name="connsiteX6" fmla="*/ 0 w 5230282"/>
              <a:gd name="connsiteY6" fmla="*/ 5476269 h 6263217"/>
              <a:gd name="connsiteX7" fmla="*/ 0 w 5230282"/>
              <a:gd name="connsiteY7" fmla="*/ 786948 h 6263217"/>
              <a:gd name="connsiteX8" fmla="*/ 786948 w 5230282"/>
              <a:gd name="connsiteY8" fmla="*/ 0 h 626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30282" h="6263217">
                <a:moveTo>
                  <a:pt x="786948" y="0"/>
                </a:moveTo>
                <a:lnTo>
                  <a:pt x="4443334" y="0"/>
                </a:lnTo>
                <a:cubicBezTo>
                  <a:pt x="4877954" y="0"/>
                  <a:pt x="5230282" y="352329"/>
                  <a:pt x="5230282" y="786948"/>
                </a:cubicBezTo>
                <a:lnTo>
                  <a:pt x="5230282" y="5476269"/>
                </a:lnTo>
                <a:cubicBezTo>
                  <a:pt x="5230282" y="5910888"/>
                  <a:pt x="4877954" y="6263217"/>
                  <a:pt x="4443334" y="6263217"/>
                </a:cubicBezTo>
                <a:lnTo>
                  <a:pt x="786948" y="6263217"/>
                </a:lnTo>
                <a:cubicBezTo>
                  <a:pt x="352329" y="6263217"/>
                  <a:pt x="0" y="5910888"/>
                  <a:pt x="0" y="5476269"/>
                </a:cubicBezTo>
                <a:lnTo>
                  <a:pt x="0" y="786948"/>
                </a:lnTo>
                <a:cubicBezTo>
                  <a:pt x="0" y="352329"/>
                  <a:pt x="352329" y="0"/>
                  <a:pt x="7869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21806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5/8/2022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42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CF9-FDB9-49C7-9D22-22DCD75D1789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B09A-02BF-4A97-B7E3-E004BB24298D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0D92BD2-F153-4FAB-86E6-EC4340749A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5768" y="1690687"/>
            <a:ext cx="2743200" cy="29956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6296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7012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1200732-77E5-4BF0-BF4B-544C9279A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947486"/>
            <a:ext cx="12191998" cy="5143500"/>
          </a:xfrm>
          <a:custGeom>
            <a:avLst/>
            <a:gdLst>
              <a:gd name="connsiteX0" fmla="*/ 0 w 19477036"/>
              <a:gd name="connsiteY0" fmla="*/ 0 h 8229600"/>
              <a:gd name="connsiteX1" fmla="*/ 19477036 w 19477036"/>
              <a:gd name="connsiteY1" fmla="*/ 0 h 8229600"/>
              <a:gd name="connsiteX2" fmla="*/ 19477036 w 19477036"/>
              <a:gd name="connsiteY2" fmla="*/ 8229600 h 8229600"/>
              <a:gd name="connsiteX3" fmla="*/ 0 w 19477036"/>
              <a:gd name="connsiteY3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7036" h="8229600">
                <a:moveTo>
                  <a:pt x="0" y="0"/>
                </a:moveTo>
                <a:lnTo>
                  <a:pt x="19477036" y="0"/>
                </a:lnTo>
                <a:lnTo>
                  <a:pt x="19477036" y="8229600"/>
                </a:lnTo>
                <a:lnTo>
                  <a:pt x="0" y="822960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</p:spPr>
        <p:txBody>
          <a:bodyPr wrap="square">
            <a:noAutofit/>
          </a:bodyPr>
          <a:lstStyle>
            <a:lvl1pPr marL="0" marR="0" indent="0" algn="l" defTabSz="912972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2972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64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F04F4E9-E4BA-C04A-A181-F036F306EE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7893" y="0"/>
            <a:ext cx="4154107" cy="6858000"/>
          </a:xfrm>
          <a:custGeom>
            <a:avLst/>
            <a:gdLst>
              <a:gd name="connsiteX0" fmla="*/ 788314 w 8307674"/>
              <a:gd name="connsiteY0" fmla="*/ 0 h 13716000"/>
              <a:gd name="connsiteX1" fmla="*/ 7519358 w 8307674"/>
              <a:gd name="connsiteY1" fmla="*/ 0 h 13716000"/>
              <a:gd name="connsiteX2" fmla="*/ 8307674 w 8307674"/>
              <a:gd name="connsiteY2" fmla="*/ 788315 h 13716000"/>
              <a:gd name="connsiteX3" fmla="*/ 8307674 w 8307674"/>
              <a:gd name="connsiteY3" fmla="*/ 12927685 h 13716000"/>
              <a:gd name="connsiteX4" fmla="*/ 7519358 w 8307674"/>
              <a:gd name="connsiteY4" fmla="*/ 13716000 h 13716000"/>
              <a:gd name="connsiteX5" fmla="*/ 788314 w 8307674"/>
              <a:gd name="connsiteY5" fmla="*/ 13716000 h 13716000"/>
              <a:gd name="connsiteX6" fmla="*/ 0 w 8307674"/>
              <a:gd name="connsiteY6" fmla="*/ 12927685 h 13716000"/>
              <a:gd name="connsiteX7" fmla="*/ 0 w 8307674"/>
              <a:gd name="connsiteY7" fmla="*/ 788315 h 13716000"/>
              <a:gd name="connsiteX8" fmla="*/ 788314 w 8307674"/>
              <a:gd name="connsiteY8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07674" h="13716000">
                <a:moveTo>
                  <a:pt x="788314" y="0"/>
                </a:moveTo>
                <a:lnTo>
                  <a:pt x="7519358" y="0"/>
                </a:lnTo>
                <a:cubicBezTo>
                  <a:pt x="7954734" y="0"/>
                  <a:pt x="8307674" y="352941"/>
                  <a:pt x="8307674" y="788315"/>
                </a:cubicBezTo>
                <a:lnTo>
                  <a:pt x="8307674" y="12927685"/>
                </a:lnTo>
                <a:cubicBezTo>
                  <a:pt x="8307674" y="13363059"/>
                  <a:pt x="7954734" y="13716000"/>
                  <a:pt x="7519358" y="13716000"/>
                </a:cubicBezTo>
                <a:lnTo>
                  <a:pt x="788314" y="13716000"/>
                </a:lnTo>
                <a:cubicBezTo>
                  <a:pt x="352942" y="13716000"/>
                  <a:pt x="0" y="13363059"/>
                  <a:pt x="0" y="12927685"/>
                </a:cubicBezTo>
                <a:lnTo>
                  <a:pt x="0" y="788315"/>
                </a:lnTo>
                <a:cubicBezTo>
                  <a:pt x="0" y="352941"/>
                  <a:pt x="352942" y="0"/>
                  <a:pt x="788314" y="0"/>
                </a:cubicBezTo>
                <a:close/>
              </a:path>
            </a:pathLst>
          </a:custGeom>
          <a:solidFill>
            <a:srgbClr val="A6A6A6"/>
          </a:solidFill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6661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4E3A038B-D4A4-4C9C-9C02-A9770E66C3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68080" y="2132862"/>
            <a:ext cx="1735744" cy="1738037"/>
          </a:xfrm>
          <a:custGeom>
            <a:avLst/>
            <a:gdLst>
              <a:gd name="connsiteX0" fmla="*/ 981042 w 2772897"/>
              <a:gd name="connsiteY0" fmla="*/ 4 h 2780858"/>
              <a:gd name="connsiteX1" fmla="*/ 2734954 w 2772897"/>
              <a:gd name="connsiteY1" fmla="*/ 1534041 h 2780858"/>
              <a:gd name="connsiteX2" fmla="*/ 1608804 w 2772897"/>
              <a:gd name="connsiteY2" fmla="*/ 2755167 h 2780858"/>
              <a:gd name="connsiteX3" fmla="*/ 89180 w 2772897"/>
              <a:gd name="connsiteY3" fmla="*/ 1751130 h 2780858"/>
              <a:gd name="connsiteX4" fmla="*/ 265565 w 2772897"/>
              <a:gd name="connsiteY4" fmla="*/ 387540 h 2780858"/>
              <a:gd name="connsiteX5" fmla="*/ 656326 w 2772897"/>
              <a:gd name="connsiteY5" fmla="*/ 61906 h 2780858"/>
              <a:gd name="connsiteX6" fmla="*/ 981042 w 2772897"/>
              <a:gd name="connsiteY6" fmla="*/ 4 h 278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72897" h="2780858">
                <a:moveTo>
                  <a:pt x="981042" y="4"/>
                </a:moveTo>
                <a:cubicBezTo>
                  <a:pt x="1749720" y="2248"/>
                  <a:pt x="2562808" y="966557"/>
                  <a:pt x="2734954" y="1534041"/>
                </a:cubicBezTo>
                <a:cubicBezTo>
                  <a:pt x="2952043" y="2253149"/>
                  <a:pt x="2192231" y="2646622"/>
                  <a:pt x="1608804" y="2755167"/>
                </a:cubicBezTo>
                <a:cubicBezTo>
                  <a:pt x="1025377" y="2863712"/>
                  <a:pt x="401246" y="2646622"/>
                  <a:pt x="89180" y="1751130"/>
                </a:cubicBezTo>
                <a:cubicBezTo>
                  <a:pt x="-130622" y="1121572"/>
                  <a:pt x="105462" y="626338"/>
                  <a:pt x="265565" y="387540"/>
                </a:cubicBezTo>
                <a:cubicBezTo>
                  <a:pt x="361898" y="243718"/>
                  <a:pt x="496223" y="127033"/>
                  <a:pt x="656326" y="61906"/>
                </a:cubicBezTo>
                <a:cubicBezTo>
                  <a:pt x="762326" y="18997"/>
                  <a:pt x="871231" y="-316"/>
                  <a:pt x="981042" y="4"/>
                </a:cubicBez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 defTabSz="571500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C3F66A8E-CBE6-4E7F-8B50-2790D04ADEC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973753" y="2145902"/>
            <a:ext cx="1734679" cy="1704738"/>
          </a:xfrm>
          <a:custGeom>
            <a:avLst/>
            <a:gdLst>
              <a:gd name="connsiteX0" fmla="*/ 1769394 w 2771195"/>
              <a:gd name="connsiteY0" fmla="*/ 81 h 2727581"/>
              <a:gd name="connsiteX1" fmla="*/ 2444979 w 2771195"/>
              <a:gd name="connsiteY1" fmla="*/ 388338 h 2727581"/>
              <a:gd name="connsiteX2" fmla="*/ 2727332 w 2771195"/>
              <a:gd name="connsiteY2" fmla="*/ 1170023 h 2727581"/>
              <a:gd name="connsiteX3" fmla="*/ 1489432 w 2771195"/>
              <a:gd name="connsiteY3" fmla="*/ 2658285 h 2727581"/>
              <a:gd name="connsiteX4" fmla="*/ 1171 w 2771195"/>
              <a:gd name="connsiteY4" fmla="*/ 1976744 h 2727581"/>
              <a:gd name="connsiteX5" fmla="*/ 1497778 w 2771195"/>
              <a:gd name="connsiteY5" fmla="*/ 43395 h 2727581"/>
              <a:gd name="connsiteX6" fmla="*/ 1769394 w 2771195"/>
              <a:gd name="connsiteY6" fmla="*/ 81 h 272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71195" h="2727581">
                <a:moveTo>
                  <a:pt x="1769394" y="81"/>
                </a:moveTo>
                <a:cubicBezTo>
                  <a:pt x="2040749" y="3928"/>
                  <a:pt x="2299978" y="145278"/>
                  <a:pt x="2444979" y="388338"/>
                </a:cubicBezTo>
                <a:cubicBezTo>
                  <a:pt x="2552078" y="569155"/>
                  <a:pt x="2653613" y="819516"/>
                  <a:pt x="2727332" y="1170023"/>
                </a:cubicBezTo>
                <a:cubicBezTo>
                  <a:pt x="2977693" y="2366196"/>
                  <a:pt x="2101427" y="2519195"/>
                  <a:pt x="1489432" y="2658285"/>
                </a:cubicBezTo>
                <a:cubicBezTo>
                  <a:pt x="877437" y="2797375"/>
                  <a:pt x="28989" y="2797375"/>
                  <a:pt x="1171" y="1976744"/>
                </a:cubicBezTo>
                <a:cubicBezTo>
                  <a:pt x="-23865" y="1235394"/>
                  <a:pt x="348895" y="437018"/>
                  <a:pt x="1497778" y="43395"/>
                </a:cubicBezTo>
                <a:cubicBezTo>
                  <a:pt x="1587143" y="12795"/>
                  <a:pt x="1678942" y="-1201"/>
                  <a:pt x="1769394" y="81"/>
                </a:cubicBez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 defTabSz="571500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50CEB26-E3B9-41AB-9E7C-EE47D95894E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83569" y="2114161"/>
            <a:ext cx="1740860" cy="1775013"/>
          </a:xfrm>
          <a:custGeom>
            <a:avLst/>
            <a:gdLst>
              <a:gd name="connsiteX0" fmla="*/ 926834 w 2781070"/>
              <a:gd name="connsiteY0" fmla="*/ 616 h 2840021"/>
              <a:gd name="connsiteX1" fmla="*/ 1018882 w 2781070"/>
              <a:gd name="connsiteY1" fmla="*/ 10648 h 2840021"/>
              <a:gd name="connsiteX2" fmla="*/ 1825309 w 2781070"/>
              <a:gd name="connsiteY2" fmla="*/ 429572 h 2840021"/>
              <a:gd name="connsiteX3" fmla="*/ 2648194 w 2781070"/>
              <a:gd name="connsiteY3" fmla="*/ 2389534 h 2840021"/>
              <a:gd name="connsiteX4" fmla="*/ 837847 w 2781070"/>
              <a:gd name="connsiteY4" fmla="*/ 2763573 h 2840021"/>
              <a:gd name="connsiteX5" fmla="*/ 0 w 2781070"/>
              <a:gd name="connsiteY5" fmla="*/ 1297341 h 2840021"/>
              <a:gd name="connsiteX6" fmla="*/ 359077 w 2781070"/>
              <a:gd name="connsiteY6" fmla="*/ 247041 h 2840021"/>
              <a:gd name="connsiteX7" fmla="*/ 926834 w 2781070"/>
              <a:gd name="connsiteY7" fmla="*/ 616 h 284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070" h="2840021">
                <a:moveTo>
                  <a:pt x="926834" y="616"/>
                </a:moveTo>
                <a:cubicBezTo>
                  <a:pt x="957470" y="1905"/>
                  <a:pt x="988211" y="5225"/>
                  <a:pt x="1018882" y="10648"/>
                </a:cubicBezTo>
                <a:cubicBezTo>
                  <a:pt x="1225351" y="46556"/>
                  <a:pt x="1499147" y="155775"/>
                  <a:pt x="1825309" y="429572"/>
                </a:cubicBezTo>
                <a:cubicBezTo>
                  <a:pt x="2769383" y="1222534"/>
                  <a:pt x="2947424" y="1850918"/>
                  <a:pt x="2648194" y="2389534"/>
                </a:cubicBezTo>
                <a:cubicBezTo>
                  <a:pt x="2348963" y="2928150"/>
                  <a:pt x="1391424" y="2883265"/>
                  <a:pt x="837847" y="2763573"/>
                </a:cubicBezTo>
                <a:cubicBezTo>
                  <a:pt x="284269" y="2643880"/>
                  <a:pt x="0" y="2224957"/>
                  <a:pt x="0" y="1297341"/>
                </a:cubicBezTo>
                <a:cubicBezTo>
                  <a:pt x="0" y="770695"/>
                  <a:pt x="193005" y="437052"/>
                  <a:pt x="359077" y="247041"/>
                </a:cubicBezTo>
                <a:cubicBezTo>
                  <a:pt x="503082" y="82090"/>
                  <a:pt x="712381" y="-8405"/>
                  <a:pt x="926834" y="616"/>
                </a:cubicBez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 defTabSz="571500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7CFC44B6-E4C6-4C30-96A0-5AC0342C77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89865" y="2091803"/>
            <a:ext cx="1734055" cy="1813127"/>
          </a:xfrm>
          <a:custGeom>
            <a:avLst/>
            <a:gdLst>
              <a:gd name="connsiteX0" fmla="*/ 1939893 w 2770199"/>
              <a:gd name="connsiteY0" fmla="*/ 350 h 2901003"/>
              <a:gd name="connsiteX1" fmla="*/ 2639336 w 2770199"/>
              <a:gd name="connsiteY1" fmla="*/ 514165 h 2901003"/>
              <a:gd name="connsiteX2" fmla="*/ 2338898 w 2770199"/>
              <a:gd name="connsiteY2" fmla="*/ 2672416 h 2901003"/>
              <a:gd name="connsiteX3" fmla="*/ 1898314 w 2770199"/>
              <a:gd name="connsiteY3" fmla="*/ 2891394 h 2901003"/>
              <a:gd name="connsiteX4" fmla="*/ 817437 w 2770199"/>
              <a:gd name="connsiteY4" fmla="*/ 2712708 h 2901003"/>
              <a:gd name="connsiteX5" fmla="*/ 11596 w 2770199"/>
              <a:gd name="connsiteY5" fmla="*/ 1530225 h 2901003"/>
              <a:gd name="connsiteX6" fmla="*/ 1018897 w 2770199"/>
              <a:gd name="connsiteY6" fmla="*/ 286427 h 2901003"/>
              <a:gd name="connsiteX7" fmla="*/ 1939893 w 2770199"/>
              <a:gd name="connsiteY7" fmla="*/ 350 h 290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70199" h="2901003">
                <a:moveTo>
                  <a:pt x="1939893" y="350"/>
                </a:moveTo>
                <a:cubicBezTo>
                  <a:pt x="2287363" y="9146"/>
                  <a:pt x="2550650" y="184055"/>
                  <a:pt x="2639336" y="514165"/>
                </a:cubicBezTo>
                <a:cubicBezTo>
                  <a:pt x="2783862" y="1053728"/>
                  <a:pt x="2936270" y="2046138"/>
                  <a:pt x="2338898" y="2672416"/>
                </a:cubicBezTo>
                <a:cubicBezTo>
                  <a:pt x="2222402" y="2795044"/>
                  <a:pt x="2065613" y="2873000"/>
                  <a:pt x="1898314" y="2891394"/>
                </a:cubicBezTo>
                <a:cubicBezTo>
                  <a:pt x="1674955" y="2916796"/>
                  <a:pt x="1314079" y="2902782"/>
                  <a:pt x="817437" y="2712708"/>
                </a:cubicBezTo>
                <a:cubicBezTo>
                  <a:pt x="10720" y="2404386"/>
                  <a:pt x="-32199" y="1941904"/>
                  <a:pt x="11596" y="1530225"/>
                </a:cubicBezTo>
                <a:cubicBezTo>
                  <a:pt x="55392" y="1118545"/>
                  <a:pt x="265611" y="741902"/>
                  <a:pt x="1018897" y="286427"/>
                </a:cubicBezTo>
                <a:cubicBezTo>
                  <a:pt x="1348459" y="87157"/>
                  <a:pt x="1669639" y="-6491"/>
                  <a:pt x="1939893" y="350"/>
                </a:cubicBez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571500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 defTabSz="5715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831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0CF9-FDB9-49C7-9D22-22DCD75D1789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B09A-02BF-4A97-B7E3-E004BB24298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769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5/8/2022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2"/>
          </a:xfrm>
        </p:spPr>
        <p:txBody>
          <a:bodyPr>
            <a:normAutofit/>
          </a:bodyPr>
          <a:lstStyle>
            <a:lvl1pPr algn="l">
              <a:defRPr sz="375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799347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3815122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9EAC18-22EB-2A42-9F1F-FDB648166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5DF6665-FEF0-A84E-8051-BF544F2FC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892A41-CDD5-AD4C-B881-2EFCE4193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440C50-CC64-684C-B1B6-A8D8A1FF1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88EC3C-B4DB-B540-ACF3-3F715013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331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9EE6A-D0D4-4349-9034-4FEE7D9AE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77BFAD-81B6-2F49-BBA9-7F365A003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4A2239-D281-DF4D-87A5-E98272C0F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922E1B-A2FE-8F49-AA85-55AC8BFA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DAA0759-822A-5E4D-957A-E5A6141F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7484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901896-7972-D74C-A3DD-85AFA51D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EE97977-2924-8F46-91CA-0EDB41963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7AE07A-5A95-6941-964F-7011A2C9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D2657-8209-E14E-B04B-7851ACC0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57D14B-6132-4748-812B-D716FD17E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74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68CE37-9990-914E-82FC-9A79C445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C82C22-F419-E047-A628-ACFDE7173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8F60B4-2408-D047-B956-3533474DE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DEA035-F44E-4148-A5DB-2EF9C2712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29C92E-87E1-434D-AD73-289DAFAB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09E03C1-3360-7745-B704-B92E5ECA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046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E3199D-4B08-494B-9ECE-0D51239F1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10D9B3-84A7-494B-8FCD-16A1E3933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CD394F1-F88D-4E4F-8CEB-A9A8B68D6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C09FA52-4E26-5A47-A894-834D83FF3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0730FB-82ED-0742-96DE-61169AA87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1BB9CF-40DB-A445-AE0F-A23B2A1FE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6D136E8-2B49-3D40-8199-5887D6661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810634B-58D1-EC4D-8525-3239EBABA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4750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CADC7C-E5DB-474F-9D19-CE8774637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84D827E-516C-E449-9631-72888F1ED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1E7AAED-0B87-8E42-A76A-D173A1B06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A653094-0256-6E4D-AE8B-B86EEBA6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485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40DDCB1-F5CE-CA4F-BE07-24EA7F362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4133403-5E16-1741-B877-88B1F16C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80734B6-D63F-114F-B4E1-39FD0A10C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8624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3A64F0-240B-2F46-9E5C-4C249ACAA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5E2F6D-9D50-2A4A-ABBB-6277AD6C2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5D44F53-4976-3840-BC7A-695ECFFE7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CF2ECA-3FB9-9C42-ADC6-CA31B4E88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9B591C-0B00-394C-9F19-BD91BC48D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D658B8B-161B-3E4C-9546-E4D425697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682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02F7E7-66AB-F940-986A-3B6740F05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1579505-D08A-2944-9765-6CE1B71F0F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914E13-8F68-F347-B110-B3DA7295B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53FC32-5D44-9848-B9B5-2D5B3A70A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A85055-45C5-5B47-8870-E118ECF5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B258D50-ACD9-5E43-8B44-06346C0F1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0941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45FFBC-72DB-E744-AA7F-35C5F6CAD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719F80-4C57-D042-B250-D0FD51CD7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8C1F6F-9BCA-8141-9AF9-6728AC463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9E5F81-A648-564E-A055-3E8E2F99B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FC65314-554E-D24E-88A6-D2B8851A0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922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E72CD4D-44C4-854B-9983-98C8250522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9F8ABCA-62CD-3343-9B26-9682166A8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C5BE34-3BB0-BB44-9FA9-7CB2A5122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D368F0-5C0E-4649-8662-9FE2BCC5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BCA122-0B61-A646-AC0D-E44FFE7DC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8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19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9.emf"/><Relationship Id="rId4" Type="http://schemas.openxmlformats.org/officeDocument/2006/relationships/slideLayout" Target="../slideLayouts/slideLayout20.xml"/><Relationship Id="rId9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34" Type="http://schemas.openxmlformats.org/officeDocument/2006/relationships/theme" Target="../theme/theme4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3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slideLayout" Target="../slideLayouts/slideLayout55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32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31" Type="http://schemas.openxmlformats.org/officeDocument/2006/relationships/slideLayout" Target="../slideLayouts/slideLayout57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Relationship Id="rId30" Type="http://schemas.openxmlformats.org/officeDocument/2006/relationships/slideLayout" Target="../slideLayouts/slideLayout56.xml"/><Relationship Id="rId8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35360" y="130622"/>
            <a:ext cx="1152128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35360" y="908720"/>
            <a:ext cx="11521280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35360" y="641360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5A7C58B-4D10-41E5-AB27-B74DB0EC86CB}" type="datetime1">
              <a:rPr lang="fr-FR" smtClean="0">
                <a:solidFill>
                  <a:prstClr val="black"/>
                </a:solidFill>
              </a:rPr>
              <a:t>08/05/2022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75787" y="641360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Strictement confidentiel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048040" y="641360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B82EDF7-863C-429F-AE30-306B03E6E807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7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762" r:id="rId15"/>
    <p:sldLayoutId id="2147483775" r:id="rId16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70000"/>
        <a:buFont typeface="Wingdings" pitchFamily="2" charset="2"/>
        <a:buChar char="q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Courier New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8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Diapositive think-cell" r:id="rId9" imgW="270" imgH="270" progId="TCLayout.ActiveDocument.1">
                  <p:embed/>
                </p:oleObj>
              </mc:Choice>
              <mc:Fallback>
                <p:oleObj name="Diapositive think-cell" r:id="rId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 userDrawn="1"/>
        </p:nvSpPr>
        <p:spPr>
          <a:xfrm>
            <a:off x="11182350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prstClr val="white">
                    <a:lumMod val="50000"/>
                  </a:prstClr>
                </a:solidFill>
                <a:cs typeface="Arial" panose="020B0604020202020204" pitchFamily="34" charset="0"/>
                <a:sym typeface="Arial" panose="020B0604020202020204" pitchFamily="34" charset="0"/>
              </a:rPr>
              <a:pPr algn="r">
                <a:defRPr/>
              </a:pPr>
              <a:t>‹N°›</a:t>
            </a:fld>
            <a:endParaRPr lang="en-US" sz="1000" dirty="0">
              <a:solidFill>
                <a:prstClr val="white">
                  <a:lumMod val="50000"/>
                </a:prstClr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</p:spTree>
    <p:extLst>
      <p:ext uri="{BB962C8B-B14F-4D97-AF65-F5344CB8AC3E}">
        <p14:creationId xmlns:p14="http://schemas.microsoft.com/office/powerpoint/2010/main" val="209687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–"/>
        <a:defRPr lang="en-US"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E04C4BC9-F1E9-4D73-B8A1-8D22D734E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A448CDB-6ECB-480F-9389-80E44317A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6BD3095-4126-46DF-88D6-80B8BCF46A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51939-BE19-4741-9CFB-0E430BFF1541}" type="datetimeFigureOut">
              <a:rPr lang="fr-FR" smtClean="0"/>
              <a:t>08/05/2022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1D69C09-0A8A-412C-A5C9-98D5525BC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16D4F4D-4B93-4D25-B3EB-8DCAB5E1E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A34B-A61B-4E28-86B5-0672652D64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01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C536AE5-7C5B-4163-AD1E-4156BF667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F9FDA42-3C8A-4738-9B77-CD475C350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2F98006-01DE-46CE-9EDA-3DA59CB6A6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40DC99-FD7C-44B7-962D-815A52DDCB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84B0B1-EFE0-4DBC-AEE4-70DD84297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F97F7-8149-4DE2-BBFB-7177C646ECD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4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  <p:sldLayoutId id="2147483732" r:id="rId29"/>
    <p:sldLayoutId id="2147483733" r:id="rId30"/>
    <p:sldLayoutId id="2147483734" r:id="rId31"/>
    <p:sldLayoutId id="2147483735" r:id="rId32"/>
    <p:sldLayoutId id="2147483736" r:id="rId3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8EB6CB3-CBCD-0542-92EF-97F5266AB2B4}" type="datetimeFigureOut">
              <a:rPr lang="en-US" smtClean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F3113448-419B-C144-A955-21B4829895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0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</p:sldLayoutIdLst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589" indent="-228589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76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2943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120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297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5658187-1243-CF4B-BF18-D44E7A3D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E9F8C2-16D6-AA45-A280-CFD9DCF41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F54D1-2071-8C42-85E7-2E91BB255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40CE5-80BF-3641-92DD-5F1B1DACE7F0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D3C024-EB29-8445-98C8-E1CBE4116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229EAC-3212-6B40-B8A6-DAAC42F33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1136B-7C9A-C345-888A-2F823AC2F73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46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0.jfif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fif"/><Relationship Id="rId4" Type="http://schemas.openxmlformats.org/officeDocument/2006/relationships/image" Target="../media/image27.jpe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exec.com/plu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2.jpeg"/><Relationship Id="rId7" Type="http://schemas.openxmlformats.org/officeDocument/2006/relationships/image" Target="../media/image51.pn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microsoft.com/office/2007/relationships/hdphoto" Target="../media/hdphoto2.wdp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emf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0.xml"/><Relationship Id="rId4" Type="http://schemas.openxmlformats.org/officeDocument/2006/relationships/image" Target="../media/image74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7965507" y="4242343"/>
            <a:ext cx="2638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 smtClean="0">
                <a:solidFill>
                  <a:prstClr val="black"/>
                </a:solidFill>
                <a:latin typeface="Calibri" panose="020F0502020204030204"/>
              </a:rPr>
              <a:t>Skikda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lang="fr-FR" sz="2800" b="1" noProof="0" dirty="0" smtClean="0">
                <a:solidFill>
                  <a:prstClr val="black"/>
                </a:solidFill>
                <a:latin typeface="Calibri" panose="020F0502020204030204"/>
              </a:rPr>
              <a:t>Mai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ous-titre 5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863752" y="332656"/>
            <a:ext cx="7761784" cy="719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SzPct val="7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Courier New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Direction Centrale Recherche et Développement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 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DC R&amp;D »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A565ADB1-9265-41AB-8111-076B1A4E959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172771" y="2118802"/>
            <a:ext cx="66568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La Stratégie Recherche et Développement Technologique mise en place à la 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SONATRACH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,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 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 panose="030F0702030302020204" pitchFamily="66" charset="0"/>
              </a:rPr>
              <a:t>un levier incontournable pour l’amélioration et la rentabilité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F2E6F427-54E5-43D5-854E-A7BACC7334A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589099" y="3988134"/>
            <a:ext cx="1224136" cy="1323439"/>
          </a:xfrm>
          <a:prstGeom prst="rect">
            <a:avLst/>
          </a:prstGeom>
          <a:solidFill>
            <a:srgbClr val="FE82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E3B147F4-16A8-44C5-91CC-CC565C110BA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284884" y="4950112"/>
            <a:ext cx="1224136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944DD7F6-77F1-4B7C-AFA0-204D19D12A1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16200000">
            <a:off x="-159103" y="1249741"/>
            <a:ext cx="2540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Partenariat  Sonatrach-Universités</a:t>
            </a:r>
            <a:endParaRPr kumimoji="0" lang="fi-FI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A565ADB1-9265-41AB-8111-076B1A4E959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70725" y="1157410"/>
            <a:ext cx="7230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Rencontre / Partenariat « </a:t>
            </a:r>
            <a:r>
              <a:rPr lang="fr-FR" b="1" dirty="0">
                <a:solidFill>
                  <a:prstClr val="black"/>
                </a:solidFill>
                <a:latin typeface="Calibri" panose="020F0502020204030204"/>
              </a:rPr>
              <a:t>Université 20 Août 1955  </a:t>
            </a:r>
            <a:r>
              <a:rPr lang="fr-FR" b="1" dirty="0" smtClean="0">
                <a:solidFill>
                  <a:prstClr val="black"/>
                </a:solidFill>
                <a:latin typeface="Calibri" panose="020F0502020204030204"/>
              </a:rPr>
              <a:t>Skikda-  SONATRACH » </a:t>
            </a:r>
            <a:endParaRPr lang="fr-FR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1503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picture containing snow, white, plate, hill&#10;&#10;Description automatically generated">
            <a:extLst>
              <a:ext uri="{FF2B5EF4-FFF2-40B4-BE49-F238E27FC236}">
                <a16:creationId xmlns:a16="http://schemas.microsoft.com/office/drawing/2014/main" xmlns="" id="{FCA2FD56-576D-6C4A-8A55-F8153FA19D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4920" r="4920"/>
          <a:stretch>
            <a:fillRect/>
          </a:stretch>
        </p:blipFill>
        <p:spPr>
          <a:xfrm>
            <a:off x="-23019" y="-34229"/>
            <a:ext cx="12215019" cy="6858000"/>
          </a:xfrm>
          <a:prstGeom prst="rect">
            <a:avLst/>
          </a:prstGeom>
          <a:solidFill>
            <a:srgbClr val="A6A6A6"/>
          </a:solidFill>
        </p:spPr>
      </p:pic>
      <p:sp>
        <p:nvSpPr>
          <p:cNvPr id="205" name="Picture Placeholder 10">
            <a:extLst>
              <a:ext uri="{FF2B5EF4-FFF2-40B4-BE49-F238E27FC236}">
                <a16:creationId xmlns:a16="http://schemas.microsoft.com/office/drawing/2014/main" xmlns="" id="{F254C363-742E-4F52-A5CC-DF8CCD1C16A9}"/>
              </a:ext>
            </a:extLst>
          </p:cNvPr>
          <p:cNvSpPr txBox="1">
            <a:spLocks/>
          </p:cNvSpPr>
          <p:nvPr/>
        </p:nvSpPr>
        <p:spPr>
          <a:xfrm rot="10800000" flipH="1">
            <a:off x="-46068" y="25229"/>
            <a:ext cx="3572847" cy="5298895"/>
          </a:xfrm>
          <a:prstGeom prst="round1Rect">
            <a:avLst>
              <a:gd name="adj" fmla="val 33809"/>
            </a:avLst>
          </a:prstGeom>
          <a:solidFill>
            <a:srgbClr val="FF66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xmlns="" id="{D5BEF586-8531-45AC-8B9A-08D687686D68}"/>
              </a:ext>
            </a:extLst>
          </p:cNvPr>
          <p:cNvSpPr/>
          <p:nvPr/>
        </p:nvSpPr>
        <p:spPr>
          <a:xfrm>
            <a:off x="9865122" y="295440"/>
            <a:ext cx="741821" cy="741821"/>
          </a:xfrm>
          <a:prstGeom prst="roundRect">
            <a:avLst>
              <a:gd name="adj" fmla="val 2393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500" b="1" dirty="0">
                <a:solidFill>
                  <a:srgbClr val="FF6600"/>
                </a:solidFill>
                <a:latin typeface="Century Gothic" panose="020B0502020202020204" pitchFamily="34" charset="0"/>
              </a:rPr>
              <a:t>#04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C9D0D144-06C5-44FA-8DA2-A79C77B82178}"/>
              </a:ext>
            </a:extLst>
          </p:cNvPr>
          <p:cNvGrpSpPr/>
          <p:nvPr/>
        </p:nvGrpSpPr>
        <p:grpSpPr>
          <a:xfrm>
            <a:off x="4420960" y="1174015"/>
            <a:ext cx="6839367" cy="5220303"/>
            <a:chOff x="4420960" y="1174015"/>
            <a:chExt cx="6839367" cy="5220303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xmlns="" id="{F49F52D7-1DD2-45B5-957A-E4EC8D675C8A}"/>
                </a:ext>
              </a:extLst>
            </p:cNvPr>
            <p:cNvSpPr/>
            <p:nvPr/>
          </p:nvSpPr>
          <p:spPr>
            <a:xfrm>
              <a:off x="4982902" y="1312515"/>
              <a:ext cx="741821" cy="741821"/>
            </a:xfrm>
            <a:prstGeom prst="roundRect">
              <a:avLst>
                <a:gd name="adj" fmla="val 2393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en-US" sz="1500" b="1" dirty="0">
                  <a:solidFill>
                    <a:srgbClr val="FF6600"/>
                  </a:solidFill>
                  <a:latin typeface="Century Gothic" panose="020B0502020202020204" pitchFamily="34" charset="0"/>
                </a:rPr>
                <a:t>#01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xmlns="" id="{96C84035-FE23-4E3C-B86F-29E8C7050C4F}"/>
                </a:ext>
              </a:extLst>
            </p:cNvPr>
            <p:cNvSpPr txBox="1"/>
            <p:nvPr/>
          </p:nvSpPr>
          <p:spPr>
            <a:xfrm>
              <a:off x="4420960" y="2191090"/>
              <a:ext cx="18657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77"/>
              <a:r>
                <a:rPr lang="fr-FR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La chaine de valeur de la Sonatrach</a:t>
              </a:r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xmlns="" id="{2838273A-42B9-40AE-9882-C73FD2A0F007}"/>
                </a:ext>
              </a:extLst>
            </p:cNvPr>
            <p:cNvSpPr/>
            <p:nvPr/>
          </p:nvSpPr>
          <p:spPr>
            <a:xfrm>
              <a:off x="9956562" y="2652950"/>
              <a:ext cx="741821" cy="741821"/>
            </a:xfrm>
            <a:prstGeom prst="roundRect">
              <a:avLst>
                <a:gd name="adj" fmla="val 2393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en-US" sz="1500" b="1" dirty="0">
                  <a:solidFill>
                    <a:srgbClr val="FF6600"/>
                  </a:solidFill>
                  <a:latin typeface="Century Gothic" panose="020B0502020202020204" pitchFamily="34" charset="0"/>
                </a:rPr>
                <a:t>#05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E7D7E9E9-6295-4231-B0B6-9107C401E90D}"/>
                </a:ext>
              </a:extLst>
            </p:cNvPr>
            <p:cNvSpPr txBox="1"/>
            <p:nvPr/>
          </p:nvSpPr>
          <p:spPr>
            <a:xfrm>
              <a:off x="9394620" y="3531525"/>
              <a:ext cx="1865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77"/>
              <a:r>
                <a:rPr lang="en-US" sz="1200" b="1" dirty="0" err="1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Quelques</a:t>
              </a:r>
              <a:r>
                <a:rPr lang="en-US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 </a:t>
              </a:r>
              <a:r>
                <a:rPr lang="en-US" sz="1200" b="1" dirty="0" err="1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résultats</a:t>
              </a:r>
              <a:r>
                <a:rPr lang="en-US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 </a:t>
              </a:r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xmlns="" id="{F1D04BAA-4B6B-46FE-93B8-1A1E5CA628EC}"/>
                </a:ext>
              </a:extLst>
            </p:cNvPr>
            <p:cNvSpPr/>
            <p:nvPr/>
          </p:nvSpPr>
          <p:spPr>
            <a:xfrm>
              <a:off x="4982902" y="2998631"/>
              <a:ext cx="741821" cy="741821"/>
            </a:xfrm>
            <a:prstGeom prst="roundRect">
              <a:avLst>
                <a:gd name="adj" fmla="val 2393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en-US" sz="1500" b="1" dirty="0">
                  <a:solidFill>
                    <a:srgbClr val="FF6600"/>
                  </a:solidFill>
                  <a:latin typeface="Century Gothic" panose="020B0502020202020204" pitchFamily="34" charset="0"/>
                </a:rPr>
                <a:t>#02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D4873CC4-949E-41ED-8893-C2AFEE0E6638}"/>
                </a:ext>
              </a:extLst>
            </p:cNvPr>
            <p:cNvSpPr txBox="1"/>
            <p:nvPr/>
          </p:nvSpPr>
          <p:spPr>
            <a:xfrm>
              <a:off x="4420960" y="3877206"/>
              <a:ext cx="18657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77"/>
              <a:r>
                <a:rPr lang="fr-FR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L’historique de la R&amp;D et l innovation à la Sonatrach</a:t>
              </a:r>
              <a:endParaRPr lang="en-US" sz="1200" b="1" dirty="0">
                <a:solidFill>
                  <a:srgbClr val="424242"/>
                </a:solidFill>
                <a:latin typeface="Century Gothic" panose="020B0502020202020204" pitchFamily="34" charset="0"/>
                <a:cs typeface="Rubik Light" panose="00000400000000000000" pitchFamily="2" charset="-79"/>
              </a:endParaRPr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xmlns="" id="{D1F2C081-C109-4846-9175-23E487BA8EFD}"/>
                </a:ext>
              </a:extLst>
            </p:cNvPr>
            <p:cNvSpPr/>
            <p:nvPr/>
          </p:nvSpPr>
          <p:spPr>
            <a:xfrm>
              <a:off x="9956562" y="4339066"/>
              <a:ext cx="741821" cy="741821"/>
            </a:xfrm>
            <a:prstGeom prst="roundRect">
              <a:avLst>
                <a:gd name="adj" fmla="val 2393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en-US" sz="1500" b="1" dirty="0">
                  <a:solidFill>
                    <a:srgbClr val="FF6600"/>
                  </a:solidFill>
                  <a:latin typeface="Century Gothic" panose="020B0502020202020204" pitchFamily="34" charset="0"/>
                </a:rPr>
                <a:t>#06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xmlns="" id="{4D6B4B76-44D3-4146-A993-8698D7F25706}"/>
                </a:ext>
              </a:extLst>
            </p:cNvPr>
            <p:cNvSpPr txBox="1"/>
            <p:nvPr/>
          </p:nvSpPr>
          <p:spPr>
            <a:xfrm>
              <a:off x="9394620" y="5217641"/>
              <a:ext cx="18657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77"/>
              <a:r>
                <a:rPr lang="fr-FR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Des perspectives difficiles mais </a:t>
              </a:r>
              <a:r>
                <a:rPr lang="fr-FR" sz="1200" b="1" dirty="0" smtClean="0">
                  <a:latin typeface="Century Gothic" panose="020B0502020202020204" pitchFamily="34" charset="0"/>
                  <a:cs typeface="Rubik Light" panose="00000400000000000000" pitchFamily="2" charset="-79"/>
                </a:rPr>
                <a:t>réalisables</a:t>
              </a:r>
              <a:endParaRPr lang="en-US" sz="1200" b="1" dirty="0">
                <a:latin typeface="Century Gothic" panose="020B0502020202020204" pitchFamily="34" charset="0"/>
                <a:cs typeface="Rubik Light" panose="00000400000000000000" pitchFamily="2" charset="-79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xmlns="" id="{3CBA3C15-260D-42E0-AEB9-3B58A85E8904}"/>
                </a:ext>
              </a:extLst>
            </p:cNvPr>
            <p:cNvSpPr txBox="1"/>
            <p:nvPr/>
          </p:nvSpPr>
          <p:spPr>
            <a:xfrm>
              <a:off x="9303180" y="1174015"/>
              <a:ext cx="19571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177"/>
              <a:r>
                <a:rPr lang="en-US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La démarche </a:t>
              </a:r>
              <a:r>
                <a:rPr lang="fr-FR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adoptée</a:t>
              </a:r>
            </a:p>
            <a:p>
              <a:pPr defTabSz="457177"/>
              <a:endParaRPr lang="fr-FR" sz="1200" b="1" dirty="0">
                <a:solidFill>
                  <a:srgbClr val="424242"/>
                </a:solidFill>
                <a:latin typeface="Century Gothic" panose="020B0502020202020204" pitchFamily="34" charset="0"/>
                <a:cs typeface="Rubik Light" panose="00000400000000000000" pitchFamily="2" charset="-79"/>
              </a:endParaRPr>
            </a:p>
            <a:p>
              <a:pPr algn="just" defTabSz="457177"/>
              <a:r>
                <a:rPr lang="fr-FR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4.1 La mise en place des outils nécessaires </a:t>
              </a:r>
            </a:p>
            <a:p>
              <a:pPr algn="just" defTabSz="457177"/>
              <a:r>
                <a:rPr lang="fr-FR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4.2 L’état actuel</a:t>
              </a:r>
            </a:p>
            <a:p>
              <a:pPr defTabSz="457177"/>
              <a:endParaRPr lang="fr-FR" sz="1200" b="1" dirty="0">
                <a:solidFill>
                  <a:srgbClr val="424242"/>
                </a:solidFill>
                <a:latin typeface="Century Gothic" panose="020B0502020202020204" pitchFamily="34" charset="0"/>
                <a:cs typeface="Rubik Light" panose="00000400000000000000" pitchFamily="2" charset="-79"/>
              </a:endParaRP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xmlns="" id="{9D6ED869-0D8A-4916-9581-FF77F1AC47B0}"/>
                </a:ext>
              </a:extLst>
            </p:cNvPr>
            <p:cNvSpPr/>
            <p:nvPr/>
          </p:nvSpPr>
          <p:spPr>
            <a:xfrm>
              <a:off x="4982902" y="4684747"/>
              <a:ext cx="741821" cy="741821"/>
            </a:xfrm>
            <a:prstGeom prst="roundRect">
              <a:avLst>
                <a:gd name="adj" fmla="val 2393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r>
                <a:rPr lang="en-US" sz="1500" b="1" dirty="0">
                  <a:solidFill>
                    <a:srgbClr val="FF6600"/>
                  </a:solidFill>
                  <a:latin typeface="Century Gothic" panose="020B0502020202020204" pitchFamily="34" charset="0"/>
                </a:rPr>
                <a:t>#03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xmlns="" id="{59E7242E-25B5-45C5-92F1-636F0D5ACC71}"/>
                </a:ext>
              </a:extLst>
            </p:cNvPr>
            <p:cNvSpPr txBox="1"/>
            <p:nvPr/>
          </p:nvSpPr>
          <p:spPr>
            <a:xfrm>
              <a:off x="4420960" y="5563321"/>
              <a:ext cx="18657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77"/>
              <a:r>
                <a:rPr lang="fr-FR" sz="1200" b="1" dirty="0">
                  <a:solidFill>
                    <a:srgbClr val="424242"/>
                  </a:solidFill>
                  <a:latin typeface="Century Gothic" panose="020B0502020202020204" pitchFamily="34" charset="0"/>
                  <a:cs typeface="Rubik Light" panose="00000400000000000000" pitchFamily="2" charset="-79"/>
                </a:rPr>
                <a:t>Une nouvelle Approche dans l’organisation de nouvelles missions</a:t>
              </a: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xmlns="" id="{ADCD2BC0-D0F7-42F2-9C84-6AEF2D8AEA10}"/>
              </a:ext>
            </a:extLst>
          </p:cNvPr>
          <p:cNvSpPr txBox="1"/>
          <p:nvPr/>
        </p:nvSpPr>
        <p:spPr>
          <a:xfrm>
            <a:off x="689662" y="1913196"/>
            <a:ext cx="2339446" cy="604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77">
              <a:lnSpc>
                <a:spcPts val="4600"/>
              </a:lnSpc>
            </a:pPr>
            <a:r>
              <a:rPr lang="en-US" sz="2500" b="1" dirty="0">
                <a:solidFill>
                  <a:srgbClr val="FFFFFF"/>
                </a:solidFill>
                <a:latin typeface="Century Gothic"/>
                <a:cs typeface="Century Gothic"/>
              </a:rPr>
              <a:t>SOMMAIRE</a:t>
            </a:r>
          </a:p>
        </p:txBody>
      </p:sp>
      <p:sp>
        <p:nvSpPr>
          <p:cNvPr id="209" name="Freeform: Shape 208">
            <a:extLst>
              <a:ext uri="{FF2B5EF4-FFF2-40B4-BE49-F238E27FC236}">
                <a16:creationId xmlns:a16="http://schemas.microsoft.com/office/drawing/2014/main" xmlns="" id="{D0A84059-5C0C-476F-A6B7-95A2F9DCE36A}"/>
              </a:ext>
            </a:extLst>
          </p:cNvPr>
          <p:cNvSpPr/>
          <p:nvPr/>
        </p:nvSpPr>
        <p:spPr>
          <a:xfrm rot="10800000">
            <a:off x="-524920" y="-2110210"/>
            <a:ext cx="2568133" cy="4944622"/>
          </a:xfrm>
          <a:custGeom>
            <a:avLst/>
            <a:gdLst>
              <a:gd name="connsiteX0" fmla="*/ 3504382 w 3560602"/>
              <a:gd name="connsiteY0" fmla="*/ 6743059 h 6855499"/>
              <a:gd name="connsiteX1" fmla="*/ 3560602 w 3560602"/>
              <a:gd name="connsiteY1" fmla="*/ 6799279 h 6855499"/>
              <a:gd name="connsiteX2" fmla="*/ 3504382 w 3560602"/>
              <a:gd name="connsiteY2" fmla="*/ 6855499 h 6855499"/>
              <a:gd name="connsiteX3" fmla="*/ 3448162 w 3560602"/>
              <a:gd name="connsiteY3" fmla="*/ 6799279 h 6855499"/>
              <a:gd name="connsiteX4" fmla="*/ 3504382 w 3560602"/>
              <a:gd name="connsiteY4" fmla="*/ 6743059 h 6855499"/>
              <a:gd name="connsiteX5" fmla="*/ 3073362 w 3560602"/>
              <a:gd name="connsiteY5" fmla="*/ 6743059 h 6855499"/>
              <a:gd name="connsiteX6" fmla="*/ 3129582 w 3560602"/>
              <a:gd name="connsiteY6" fmla="*/ 6799279 h 6855499"/>
              <a:gd name="connsiteX7" fmla="*/ 3073362 w 3560602"/>
              <a:gd name="connsiteY7" fmla="*/ 6855499 h 6855499"/>
              <a:gd name="connsiteX8" fmla="*/ 3017142 w 3560602"/>
              <a:gd name="connsiteY8" fmla="*/ 6799279 h 6855499"/>
              <a:gd name="connsiteX9" fmla="*/ 3073362 w 3560602"/>
              <a:gd name="connsiteY9" fmla="*/ 6743059 h 6855499"/>
              <a:gd name="connsiteX10" fmla="*/ 2642341 w 3560602"/>
              <a:gd name="connsiteY10" fmla="*/ 6743059 h 6855499"/>
              <a:gd name="connsiteX11" fmla="*/ 2698562 w 3560602"/>
              <a:gd name="connsiteY11" fmla="*/ 6799279 h 6855499"/>
              <a:gd name="connsiteX12" fmla="*/ 2642341 w 3560602"/>
              <a:gd name="connsiteY12" fmla="*/ 6855499 h 6855499"/>
              <a:gd name="connsiteX13" fmla="*/ 2586121 w 3560602"/>
              <a:gd name="connsiteY13" fmla="*/ 6799279 h 6855499"/>
              <a:gd name="connsiteX14" fmla="*/ 2642341 w 3560602"/>
              <a:gd name="connsiteY14" fmla="*/ 6743059 h 6855499"/>
              <a:gd name="connsiteX15" fmla="*/ 2211321 w 3560602"/>
              <a:gd name="connsiteY15" fmla="*/ 6743059 h 6855499"/>
              <a:gd name="connsiteX16" fmla="*/ 2267541 w 3560602"/>
              <a:gd name="connsiteY16" fmla="*/ 6799279 h 6855499"/>
              <a:gd name="connsiteX17" fmla="*/ 2211321 w 3560602"/>
              <a:gd name="connsiteY17" fmla="*/ 6855499 h 6855499"/>
              <a:gd name="connsiteX18" fmla="*/ 2155101 w 3560602"/>
              <a:gd name="connsiteY18" fmla="*/ 6799279 h 6855499"/>
              <a:gd name="connsiteX19" fmla="*/ 2211321 w 3560602"/>
              <a:gd name="connsiteY19" fmla="*/ 6743059 h 6855499"/>
              <a:gd name="connsiteX20" fmla="*/ 1780301 w 3560602"/>
              <a:gd name="connsiteY20" fmla="*/ 6743059 h 6855499"/>
              <a:gd name="connsiteX21" fmla="*/ 1836521 w 3560602"/>
              <a:gd name="connsiteY21" fmla="*/ 6799279 h 6855499"/>
              <a:gd name="connsiteX22" fmla="*/ 1780301 w 3560602"/>
              <a:gd name="connsiteY22" fmla="*/ 6855499 h 6855499"/>
              <a:gd name="connsiteX23" fmla="*/ 1724081 w 3560602"/>
              <a:gd name="connsiteY23" fmla="*/ 6799279 h 6855499"/>
              <a:gd name="connsiteX24" fmla="*/ 1780301 w 3560602"/>
              <a:gd name="connsiteY24" fmla="*/ 6743059 h 6855499"/>
              <a:gd name="connsiteX25" fmla="*/ 1349281 w 3560602"/>
              <a:gd name="connsiteY25" fmla="*/ 6743059 h 6855499"/>
              <a:gd name="connsiteX26" fmla="*/ 1405502 w 3560602"/>
              <a:gd name="connsiteY26" fmla="*/ 6799279 h 6855499"/>
              <a:gd name="connsiteX27" fmla="*/ 1349281 w 3560602"/>
              <a:gd name="connsiteY27" fmla="*/ 6855499 h 6855499"/>
              <a:gd name="connsiteX28" fmla="*/ 1293061 w 3560602"/>
              <a:gd name="connsiteY28" fmla="*/ 6799279 h 6855499"/>
              <a:gd name="connsiteX29" fmla="*/ 1349281 w 3560602"/>
              <a:gd name="connsiteY29" fmla="*/ 6743059 h 6855499"/>
              <a:gd name="connsiteX30" fmla="*/ 918261 w 3560602"/>
              <a:gd name="connsiteY30" fmla="*/ 6743059 h 6855499"/>
              <a:gd name="connsiteX31" fmla="*/ 974481 w 3560602"/>
              <a:gd name="connsiteY31" fmla="*/ 6799279 h 6855499"/>
              <a:gd name="connsiteX32" fmla="*/ 918261 w 3560602"/>
              <a:gd name="connsiteY32" fmla="*/ 6855499 h 6855499"/>
              <a:gd name="connsiteX33" fmla="*/ 862041 w 3560602"/>
              <a:gd name="connsiteY33" fmla="*/ 6799279 h 6855499"/>
              <a:gd name="connsiteX34" fmla="*/ 918261 w 3560602"/>
              <a:gd name="connsiteY34" fmla="*/ 6743059 h 6855499"/>
              <a:gd name="connsiteX35" fmla="*/ 487241 w 3560602"/>
              <a:gd name="connsiteY35" fmla="*/ 6743059 h 6855499"/>
              <a:gd name="connsiteX36" fmla="*/ 543461 w 3560602"/>
              <a:gd name="connsiteY36" fmla="*/ 6799279 h 6855499"/>
              <a:gd name="connsiteX37" fmla="*/ 487241 w 3560602"/>
              <a:gd name="connsiteY37" fmla="*/ 6855499 h 6855499"/>
              <a:gd name="connsiteX38" fmla="*/ 431021 w 3560602"/>
              <a:gd name="connsiteY38" fmla="*/ 6799279 h 6855499"/>
              <a:gd name="connsiteX39" fmla="*/ 487241 w 3560602"/>
              <a:gd name="connsiteY39" fmla="*/ 6743059 h 6855499"/>
              <a:gd name="connsiteX40" fmla="*/ 56221 w 3560602"/>
              <a:gd name="connsiteY40" fmla="*/ 6743059 h 6855499"/>
              <a:gd name="connsiteX41" fmla="*/ 112441 w 3560602"/>
              <a:gd name="connsiteY41" fmla="*/ 6799279 h 6855499"/>
              <a:gd name="connsiteX42" fmla="*/ 56221 w 3560602"/>
              <a:gd name="connsiteY42" fmla="*/ 6855499 h 6855499"/>
              <a:gd name="connsiteX43" fmla="*/ 1 w 3560602"/>
              <a:gd name="connsiteY43" fmla="*/ 6799279 h 6855499"/>
              <a:gd name="connsiteX44" fmla="*/ 56221 w 3560602"/>
              <a:gd name="connsiteY44" fmla="*/ 6743059 h 6855499"/>
              <a:gd name="connsiteX45" fmla="*/ 3504382 w 3560602"/>
              <a:gd name="connsiteY45" fmla="*/ 6345109 h 6855499"/>
              <a:gd name="connsiteX46" fmla="*/ 3560602 w 3560602"/>
              <a:gd name="connsiteY46" fmla="*/ 6401329 h 6855499"/>
              <a:gd name="connsiteX47" fmla="*/ 3504382 w 3560602"/>
              <a:gd name="connsiteY47" fmla="*/ 6457549 h 6855499"/>
              <a:gd name="connsiteX48" fmla="*/ 3448162 w 3560602"/>
              <a:gd name="connsiteY48" fmla="*/ 6401329 h 6855499"/>
              <a:gd name="connsiteX49" fmla="*/ 3504382 w 3560602"/>
              <a:gd name="connsiteY49" fmla="*/ 6345109 h 6855499"/>
              <a:gd name="connsiteX50" fmla="*/ 3073362 w 3560602"/>
              <a:gd name="connsiteY50" fmla="*/ 6345109 h 6855499"/>
              <a:gd name="connsiteX51" fmla="*/ 3129582 w 3560602"/>
              <a:gd name="connsiteY51" fmla="*/ 6401329 h 6855499"/>
              <a:gd name="connsiteX52" fmla="*/ 3073362 w 3560602"/>
              <a:gd name="connsiteY52" fmla="*/ 6457549 h 6855499"/>
              <a:gd name="connsiteX53" fmla="*/ 3017142 w 3560602"/>
              <a:gd name="connsiteY53" fmla="*/ 6401329 h 6855499"/>
              <a:gd name="connsiteX54" fmla="*/ 3073362 w 3560602"/>
              <a:gd name="connsiteY54" fmla="*/ 6345109 h 6855499"/>
              <a:gd name="connsiteX55" fmla="*/ 2642341 w 3560602"/>
              <a:gd name="connsiteY55" fmla="*/ 6345109 h 6855499"/>
              <a:gd name="connsiteX56" fmla="*/ 2698562 w 3560602"/>
              <a:gd name="connsiteY56" fmla="*/ 6401329 h 6855499"/>
              <a:gd name="connsiteX57" fmla="*/ 2642341 w 3560602"/>
              <a:gd name="connsiteY57" fmla="*/ 6457549 h 6855499"/>
              <a:gd name="connsiteX58" fmla="*/ 2586121 w 3560602"/>
              <a:gd name="connsiteY58" fmla="*/ 6401329 h 6855499"/>
              <a:gd name="connsiteX59" fmla="*/ 2642341 w 3560602"/>
              <a:gd name="connsiteY59" fmla="*/ 6345109 h 6855499"/>
              <a:gd name="connsiteX60" fmla="*/ 2211321 w 3560602"/>
              <a:gd name="connsiteY60" fmla="*/ 6345109 h 6855499"/>
              <a:gd name="connsiteX61" fmla="*/ 2267541 w 3560602"/>
              <a:gd name="connsiteY61" fmla="*/ 6401329 h 6855499"/>
              <a:gd name="connsiteX62" fmla="*/ 2211321 w 3560602"/>
              <a:gd name="connsiteY62" fmla="*/ 6457549 h 6855499"/>
              <a:gd name="connsiteX63" fmla="*/ 2155101 w 3560602"/>
              <a:gd name="connsiteY63" fmla="*/ 6401329 h 6855499"/>
              <a:gd name="connsiteX64" fmla="*/ 2211321 w 3560602"/>
              <a:gd name="connsiteY64" fmla="*/ 6345109 h 6855499"/>
              <a:gd name="connsiteX65" fmla="*/ 1780301 w 3560602"/>
              <a:gd name="connsiteY65" fmla="*/ 6345109 h 6855499"/>
              <a:gd name="connsiteX66" fmla="*/ 1836521 w 3560602"/>
              <a:gd name="connsiteY66" fmla="*/ 6401329 h 6855499"/>
              <a:gd name="connsiteX67" fmla="*/ 1780301 w 3560602"/>
              <a:gd name="connsiteY67" fmla="*/ 6457549 h 6855499"/>
              <a:gd name="connsiteX68" fmla="*/ 1724081 w 3560602"/>
              <a:gd name="connsiteY68" fmla="*/ 6401329 h 6855499"/>
              <a:gd name="connsiteX69" fmla="*/ 1780301 w 3560602"/>
              <a:gd name="connsiteY69" fmla="*/ 6345109 h 6855499"/>
              <a:gd name="connsiteX70" fmla="*/ 1349281 w 3560602"/>
              <a:gd name="connsiteY70" fmla="*/ 6345109 h 6855499"/>
              <a:gd name="connsiteX71" fmla="*/ 1405502 w 3560602"/>
              <a:gd name="connsiteY71" fmla="*/ 6401329 h 6855499"/>
              <a:gd name="connsiteX72" fmla="*/ 1349281 w 3560602"/>
              <a:gd name="connsiteY72" fmla="*/ 6457549 h 6855499"/>
              <a:gd name="connsiteX73" fmla="*/ 1293061 w 3560602"/>
              <a:gd name="connsiteY73" fmla="*/ 6401329 h 6855499"/>
              <a:gd name="connsiteX74" fmla="*/ 1349281 w 3560602"/>
              <a:gd name="connsiteY74" fmla="*/ 6345109 h 6855499"/>
              <a:gd name="connsiteX75" fmla="*/ 918261 w 3560602"/>
              <a:gd name="connsiteY75" fmla="*/ 6345109 h 6855499"/>
              <a:gd name="connsiteX76" fmla="*/ 974481 w 3560602"/>
              <a:gd name="connsiteY76" fmla="*/ 6401329 h 6855499"/>
              <a:gd name="connsiteX77" fmla="*/ 918261 w 3560602"/>
              <a:gd name="connsiteY77" fmla="*/ 6457549 h 6855499"/>
              <a:gd name="connsiteX78" fmla="*/ 862041 w 3560602"/>
              <a:gd name="connsiteY78" fmla="*/ 6401329 h 6855499"/>
              <a:gd name="connsiteX79" fmla="*/ 918261 w 3560602"/>
              <a:gd name="connsiteY79" fmla="*/ 6345109 h 6855499"/>
              <a:gd name="connsiteX80" fmla="*/ 487241 w 3560602"/>
              <a:gd name="connsiteY80" fmla="*/ 6345109 h 6855499"/>
              <a:gd name="connsiteX81" fmla="*/ 543461 w 3560602"/>
              <a:gd name="connsiteY81" fmla="*/ 6401329 h 6855499"/>
              <a:gd name="connsiteX82" fmla="*/ 487241 w 3560602"/>
              <a:gd name="connsiteY82" fmla="*/ 6457549 h 6855499"/>
              <a:gd name="connsiteX83" fmla="*/ 431021 w 3560602"/>
              <a:gd name="connsiteY83" fmla="*/ 6401329 h 6855499"/>
              <a:gd name="connsiteX84" fmla="*/ 487241 w 3560602"/>
              <a:gd name="connsiteY84" fmla="*/ 6345109 h 6855499"/>
              <a:gd name="connsiteX85" fmla="*/ 56221 w 3560602"/>
              <a:gd name="connsiteY85" fmla="*/ 6345109 h 6855499"/>
              <a:gd name="connsiteX86" fmla="*/ 112441 w 3560602"/>
              <a:gd name="connsiteY86" fmla="*/ 6401329 h 6855499"/>
              <a:gd name="connsiteX87" fmla="*/ 56221 w 3560602"/>
              <a:gd name="connsiteY87" fmla="*/ 6457549 h 6855499"/>
              <a:gd name="connsiteX88" fmla="*/ 1 w 3560602"/>
              <a:gd name="connsiteY88" fmla="*/ 6401329 h 6855499"/>
              <a:gd name="connsiteX89" fmla="*/ 56221 w 3560602"/>
              <a:gd name="connsiteY89" fmla="*/ 6345109 h 6855499"/>
              <a:gd name="connsiteX90" fmla="*/ 3504382 w 3560602"/>
              <a:gd name="connsiteY90" fmla="*/ 5947160 h 6855499"/>
              <a:gd name="connsiteX91" fmla="*/ 3560602 w 3560602"/>
              <a:gd name="connsiteY91" fmla="*/ 6003380 h 6855499"/>
              <a:gd name="connsiteX92" fmla="*/ 3504382 w 3560602"/>
              <a:gd name="connsiteY92" fmla="*/ 6059600 h 6855499"/>
              <a:gd name="connsiteX93" fmla="*/ 3448162 w 3560602"/>
              <a:gd name="connsiteY93" fmla="*/ 6003380 h 6855499"/>
              <a:gd name="connsiteX94" fmla="*/ 3504382 w 3560602"/>
              <a:gd name="connsiteY94" fmla="*/ 5947160 h 6855499"/>
              <a:gd name="connsiteX95" fmla="*/ 3073362 w 3560602"/>
              <a:gd name="connsiteY95" fmla="*/ 5947160 h 6855499"/>
              <a:gd name="connsiteX96" fmla="*/ 3129582 w 3560602"/>
              <a:gd name="connsiteY96" fmla="*/ 6003380 h 6855499"/>
              <a:gd name="connsiteX97" fmla="*/ 3073362 w 3560602"/>
              <a:gd name="connsiteY97" fmla="*/ 6059600 h 6855499"/>
              <a:gd name="connsiteX98" fmla="*/ 3017142 w 3560602"/>
              <a:gd name="connsiteY98" fmla="*/ 6003380 h 6855499"/>
              <a:gd name="connsiteX99" fmla="*/ 3073362 w 3560602"/>
              <a:gd name="connsiteY99" fmla="*/ 5947160 h 6855499"/>
              <a:gd name="connsiteX100" fmla="*/ 2642341 w 3560602"/>
              <a:gd name="connsiteY100" fmla="*/ 5947160 h 6855499"/>
              <a:gd name="connsiteX101" fmla="*/ 2698562 w 3560602"/>
              <a:gd name="connsiteY101" fmla="*/ 6003380 h 6855499"/>
              <a:gd name="connsiteX102" fmla="*/ 2642341 w 3560602"/>
              <a:gd name="connsiteY102" fmla="*/ 6059600 h 6855499"/>
              <a:gd name="connsiteX103" fmla="*/ 2586121 w 3560602"/>
              <a:gd name="connsiteY103" fmla="*/ 6003380 h 6855499"/>
              <a:gd name="connsiteX104" fmla="*/ 2642341 w 3560602"/>
              <a:gd name="connsiteY104" fmla="*/ 5947160 h 6855499"/>
              <a:gd name="connsiteX105" fmla="*/ 2211321 w 3560602"/>
              <a:gd name="connsiteY105" fmla="*/ 5947160 h 6855499"/>
              <a:gd name="connsiteX106" fmla="*/ 2267541 w 3560602"/>
              <a:gd name="connsiteY106" fmla="*/ 6003380 h 6855499"/>
              <a:gd name="connsiteX107" fmla="*/ 2211321 w 3560602"/>
              <a:gd name="connsiteY107" fmla="*/ 6059600 h 6855499"/>
              <a:gd name="connsiteX108" fmla="*/ 2155101 w 3560602"/>
              <a:gd name="connsiteY108" fmla="*/ 6003380 h 6855499"/>
              <a:gd name="connsiteX109" fmla="*/ 2211321 w 3560602"/>
              <a:gd name="connsiteY109" fmla="*/ 5947160 h 6855499"/>
              <a:gd name="connsiteX110" fmla="*/ 1780301 w 3560602"/>
              <a:gd name="connsiteY110" fmla="*/ 5947160 h 6855499"/>
              <a:gd name="connsiteX111" fmla="*/ 1836521 w 3560602"/>
              <a:gd name="connsiteY111" fmla="*/ 6003380 h 6855499"/>
              <a:gd name="connsiteX112" fmla="*/ 1780301 w 3560602"/>
              <a:gd name="connsiteY112" fmla="*/ 6059600 h 6855499"/>
              <a:gd name="connsiteX113" fmla="*/ 1724081 w 3560602"/>
              <a:gd name="connsiteY113" fmla="*/ 6003380 h 6855499"/>
              <a:gd name="connsiteX114" fmla="*/ 1780301 w 3560602"/>
              <a:gd name="connsiteY114" fmla="*/ 5947160 h 6855499"/>
              <a:gd name="connsiteX115" fmla="*/ 1349281 w 3560602"/>
              <a:gd name="connsiteY115" fmla="*/ 5947160 h 6855499"/>
              <a:gd name="connsiteX116" fmla="*/ 1405502 w 3560602"/>
              <a:gd name="connsiteY116" fmla="*/ 6003380 h 6855499"/>
              <a:gd name="connsiteX117" fmla="*/ 1349281 w 3560602"/>
              <a:gd name="connsiteY117" fmla="*/ 6059600 h 6855499"/>
              <a:gd name="connsiteX118" fmla="*/ 1293061 w 3560602"/>
              <a:gd name="connsiteY118" fmla="*/ 6003380 h 6855499"/>
              <a:gd name="connsiteX119" fmla="*/ 1349281 w 3560602"/>
              <a:gd name="connsiteY119" fmla="*/ 5947160 h 6855499"/>
              <a:gd name="connsiteX120" fmla="*/ 918261 w 3560602"/>
              <a:gd name="connsiteY120" fmla="*/ 5947160 h 6855499"/>
              <a:gd name="connsiteX121" fmla="*/ 974481 w 3560602"/>
              <a:gd name="connsiteY121" fmla="*/ 6003380 h 6855499"/>
              <a:gd name="connsiteX122" fmla="*/ 918261 w 3560602"/>
              <a:gd name="connsiteY122" fmla="*/ 6059600 h 6855499"/>
              <a:gd name="connsiteX123" fmla="*/ 862041 w 3560602"/>
              <a:gd name="connsiteY123" fmla="*/ 6003380 h 6855499"/>
              <a:gd name="connsiteX124" fmla="*/ 918261 w 3560602"/>
              <a:gd name="connsiteY124" fmla="*/ 5947160 h 6855499"/>
              <a:gd name="connsiteX125" fmla="*/ 487241 w 3560602"/>
              <a:gd name="connsiteY125" fmla="*/ 5947160 h 6855499"/>
              <a:gd name="connsiteX126" fmla="*/ 543461 w 3560602"/>
              <a:gd name="connsiteY126" fmla="*/ 6003380 h 6855499"/>
              <a:gd name="connsiteX127" fmla="*/ 487241 w 3560602"/>
              <a:gd name="connsiteY127" fmla="*/ 6059600 h 6855499"/>
              <a:gd name="connsiteX128" fmla="*/ 431021 w 3560602"/>
              <a:gd name="connsiteY128" fmla="*/ 6003380 h 6855499"/>
              <a:gd name="connsiteX129" fmla="*/ 487241 w 3560602"/>
              <a:gd name="connsiteY129" fmla="*/ 5947160 h 6855499"/>
              <a:gd name="connsiteX130" fmla="*/ 56221 w 3560602"/>
              <a:gd name="connsiteY130" fmla="*/ 5947160 h 6855499"/>
              <a:gd name="connsiteX131" fmla="*/ 112441 w 3560602"/>
              <a:gd name="connsiteY131" fmla="*/ 6003380 h 6855499"/>
              <a:gd name="connsiteX132" fmla="*/ 56221 w 3560602"/>
              <a:gd name="connsiteY132" fmla="*/ 6059600 h 6855499"/>
              <a:gd name="connsiteX133" fmla="*/ 1 w 3560602"/>
              <a:gd name="connsiteY133" fmla="*/ 6003380 h 6855499"/>
              <a:gd name="connsiteX134" fmla="*/ 56221 w 3560602"/>
              <a:gd name="connsiteY134" fmla="*/ 5947160 h 6855499"/>
              <a:gd name="connsiteX135" fmla="*/ 3504382 w 3560602"/>
              <a:gd name="connsiteY135" fmla="*/ 5549210 h 6855499"/>
              <a:gd name="connsiteX136" fmla="*/ 3560602 w 3560602"/>
              <a:gd name="connsiteY136" fmla="*/ 5605430 h 6855499"/>
              <a:gd name="connsiteX137" fmla="*/ 3504382 w 3560602"/>
              <a:gd name="connsiteY137" fmla="*/ 5661650 h 6855499"/>
              <a:gd name="connsiteX138" fmla="*/ 3448162 w 3560602"/>
              <a:gd name="connsiteY138" fmla="*/ 5605430 h 6855499"/>
              <a:gd name="connsiteX139" fmla="*/ 3504382 w 3560602"/>
              <a:gd name="connsiteY139" fmla="*/ 5549210 h 6855499"/>
              <a:gd name="connsiteX140" fmla="*/ 3073362 w 3560602"/>
              <a:gd name="connsiteY140" fmla="*/ 5549210 h 6855499"/>
              <a:gd name="connsiteX141" fmla="*/ 3129582 w 3560602"/>
              <a:gd name="connsiteY141" fmla="*/ 5605430 h 6855499"/>
              <a:gd name="connsiteX142" fmla="*/ 3073362 w 3560602"/>
              <a:gd name="connsiteY142" fmla="*/ 5661650 h 6855499"/>
              <a:gd name="connsiteX143" fmla="*/ 3017142 w 3560602"/>
              <a:gd name="connsiteY143" fmla="*/ 5605430 h 6855499"/>
              <a:gd name="connsiteX144" fmla="*/ 3073362 w 3560602"/>
              <a:gd name="connsiteY144" fmla="*/ 5549210 h 6855499"/>
              <a:gd name="connsiteX145" fmla="*/ 2642341 w 3560602"/>
              <a:gd name="connsiteY145" fmla="*/ 5549210 h 6855499"/>
              <a:gd name="connsiteX146" fmla="*/ 2698562 w 3560602"/>
              <a:gd name="connsiteY146" fmla="*/ 5605430 h 6855499"/>
              <a:gd name="connsiteX147" fmla="*/ 2642341 w 3560602"/>
              <a:gd name="connsiteY147" fmla="*/ 5661650 h 6855499"/>
              <a:gd name="connsiteX148" fmla="*/ 2586121 w 3560602"/>
              <a:gd name="connsiteY148" fmla="*/ 5605430 h 6855499"/>
              <a:gd name="connsiteX149" fmla="*/ 2642341 w 3560602"/>
              <a:gd name="connsiteY149" fmla="*/ 5549210 h 6855499"/>
              <a:gd name="connsiteX150" fmla="*/ 2211321 w 3560602"/>
              <a:gd name="connsiteY150" fmla="*/ 5549210 h 6855499"/>
              <a:gd name="connsiteX151" fmla="*/ 2267541 w 3560602"/>
              <a:gd name="connsiteY151" fmla="*/ 5605430 h 6855499"/>
              <a:gd name="connsiteX152" fmla="*/ 2211321 w 3560602"/>
              <a:gd name="connsiteY152" fmla="*/ 5661650 h 6855499"/>
              <a:gd name="connsiteX153" fmla="*/ 2155101 w 3560602"/>
              <a:gd name="connsiteY153" fmla="*/ 5605430 h 6855499"/>
              <a:gd name="connsiteX154" fmla="*/ 2211321 w 3560602"/>
              <a:gd name="connsiteY154" fmla="*/ 5549210 h 6855499"/>
              <a:gd name="connsiteX155" fmla="*/ 1780301 w 3560602"/>
              <a:gd name="connsiteY155" fmla="*/ 5549210 h 6855499"/>
              <a:gd name="connsiteX156" fmla="*/ 1836521 w 3560602"/>
              <a:gd name="connsiteY156" fmla="*/ 5605430 h 6855499"/>
              <a:gd name="connsiteX157" fmla="*/ 1780301 w 3560602"/>
              <a:gd name="connsiteY157" fmla="*/ 5661650 h 6855499"/>
              <a:gd name="connsiteX158" fmla="*/ 1724081 w 3560602"/>
              <a:gd name="connsiteY158" fmla="*/ 5605430 h 6855499"/>
              <a:gd name="connsiteX159" fmla="*/ 1780301 w 3560602"/>
              <a:gd name="connsiteY159" fmla="*/ 5549210 h 6855499"/>
              <a:gd name="connsiteX160" fmla="*/ 1349281 w 3560602"/>
              <a:gd name="connsiteY160" fmla="*/ 5549210 h 6855499"/>
              <a:gd name="connsiteX161" fmla="*/ 1405502 w 3560602"/>
              <a:gd name="connsiteY161" fmla="*/ 5605430 h 6855499"/>
              <a:gd name="connsiteX162" fmla="*/ 1349281 w 3560602"/>
              <a:gd name="connsiteY162" fmla="*/ 5661650 h 6855499"/>
              <a:gd name="connsiteX163" fmla="*/ 1293061 w 3560602"/>
              <a:gd name="connsiteY163" fmla="*/ 5605430 h 6855499"/>
              <a:gd name="connsiteX164" fmla="*/ 1349281 w 3560602"/>
              <a:gd name="connsiteY164" fmla="*/ 5549210 h 6855499"/>
              <a:gd name="connsiteX165" fmla="*/ 918261 w 3560602"/>
              <a:gd name="connsiteY165" fmla="*/ 5549210 h 6855499"/>
              <a:gd name="connsiteX166" fmla="*/ 974481 w 3560602"/>
              <a:gd name="connsiteY166" fmla="*/ 5605430 h 6855499"/>
              <a:gd name="connsiteX167" fmla="*/ 918261 w 3560602"/>
              <a:gd name="connsiteY167" fmla="*/ 5661650 h 6855499"/>
              <a:gd name="connsiteX168" fmla="*/ 862041 w 3560602"/>
              <a:gd name="connsiteY168" fmla="*/ 5605430 h 6855499"/>
              <a:gd name="connsiteX169" fmla="*/ 918261 w 3560602"/>
              <a:gd name="connsiteY169" fmla="*/ 5549210 h 6855499"/>
              <a:gd name="connsiteX170" fmla="*/ 487241 w 3560602"/>
              <a:gd name="connsiteY170" fmla="*/ 5549210 h 6855499"/>
              <a:gd name="connsiteX171" fmla="*/ 543461 w 3560602"/>
              <a:gd name="connsiteY171" fmla="*/ 5605430 h 6855499"/>
              <a:gd name="connsiteX172" fmla="*/ 487241 w 3560602"/>
              <a:gd name="connsiteY172" fmla="*/ 5661650 h 6855499"/>
              <a:gd name="connsiteX173" fmla="*/ 431021 w 3560602"/>
              <a:gd name="connsiteY173" fmla="*/ 5605430 h 6855499"/>
              <a:gd name="connsiteX174" fmla="*/ 487241 w 3560602"/>
              <a:gd name="connsiteY174" fmla="*/ 5549210 h 6855499"/>
              <a:gd name="connsiteX175" fmla="*/ 56221 w 3560602"/>
              <a:gd name="connsiteY175" fmla="*/ 5549210 h 6855499"/>
              <a:gd name="connsiteX176" fmla="*/ 112441 w 3560602"/>
              <a:gd name="connsiteY176" fmla="*/ 5605430 h 6855499"/>
              <a:gd name="connsiteX177" fmla="*/ 56221 w 3560602"/>
              <a:gd name="connsiteY177" fmla="*/ 5661650 h 6855499"/>
              <a:gd name="connsiteX178" fmla="*/ 1 w 3560602"/>
              <a:gd name="connsiteY178" fmla="*/ 5605430 h 6855499"/>
              <a:gd name="connsiteX179" fmla="*/ 56221 w 3560602"/>
              <a:gd name="connsiteY179" fmla="*/ 5549210 h 6855499"/>
              <a:gd name="connsiteX180" fmla="*/ 3504382 w 3560602"/>
              <a:gd name="connsiteY180" fmla="*/ 5173344 h 6855499"/>
              <a:gd name="connsiteX181" fmla="*/ 3560602 w 3560602"/>
              <a:gd name="connsiteY181" fmla="*/ 5229564 h 6855499"/>
              <a:gd name="connsiteX182" fmla="*/ 3504382 w 3560602"/>
              <a:gd name="connsiteY182" fmla="*/ 5285785 h 6855499"/>
              <a:gd name="connsiteX183" fmla="*/ 3448162 w 3560602"/>
              <a:gd name="connsiteY183" fmla="*/ 5229564 h 6855499"/>
              <a:gd name="connsiteX184" fmla="*/ 3504382 w 3560602"/>
              <a:gd name="connsiteY184" fmla="*/ 5173344 h 6855499"/>
              <a:gd name="connsiteX185" fmla="*/ 3073362 w 3560602"/>
              <a:gd name="connsiteY185" fmla="*/ 5173344 h 6855499"/>
              <a:gd name="connsiteX186" fmla="*/ 3129582 w 3560602"/>
              <a:gd name="connsiteY186" fmla="*/ 5229564 h 6855499"/>
              <a:gd name="connsiteX187" fmla="*/ 3073362 w 3560602"/>
              <a:gd name="connsiteY187" fmla="*/ 5285785 h 6855499"/>
              <a:gd name="connsiteX188" fmla="*/ 3017142 w 3560602"/>
              <a:gd name="connsiteY188" fmla="*/ 5229564 h 6855499"/>
              <a:gd name="connsiteX189" fmla="*/ 3073362 w 3560602"/>
              <a:gd name="connsiteY189" fmla="*/ 5173344 h 6855499"/>
              <a:gd name="connsiteX190" fmla="*/ 2642341 w 3560602"/>
              <a:gd name="connsiteY190" fmla="*/ 5173344 h 6855499"/>
              <a:gd name="connsiteX191" fmla="*/ 2698562 w 3560602"/>
              <a:gd name="connsiteY191" fmla="*/ 5229564 h 6855499"/>
              <a:gd name="connsiteX192" fmla="*/ 2642341 w 3560602"/>
              <a:gd name="connsiteY192" fmla="*/ 5285785 h 6855499"/>
              <a:gd name="connsiteX193" fmla="*/ 2586121 w 3560602"/>
              <a:gd name="connsiteY193" fmla="*/ 5229564 h 6855499"/>
              <a:gd name="connsiteX194" fmla="*/ 2642341 w 3560602"/>
              <a:gd name="connsiteY194" fmla="*/ 5173344 h 6855499"/>
              <a:gd name="connsiteX195" fmla="*/ 2211321 w 3560602"/>
              <a:gd name="connsiteY195" fmla="*/ 5173344 h 6855499"/>
              <a:gd name="connsiteX196" fmla="*/ 2267541 w 3560602"/>
              <a:gd name="connsiteY196" fmla="*/ 5229564 h 6855499"/>
              <a:gd name="connsiteX197" fmla="*/ 2211321 w 3560602"/>
              <a:gd name="connsiteY197" fmla="*/ 5285785 h 6855499"/>
              <a:gd name="connsiteX198" fmla="*/ 2155101 w 3560602"/>
              <a:gd name="connsiteY198" fmla="*/ 5229564 h 6855499"/>
              <a:gd name="connsiteX199" fmla="*/ 2211321 w 3560602"/>
              <a:gd name="connsiteY199" fmla="*/ 5173344 h 6855499"/>
              <a:gd name="connsiteX200" fmla="*/ 1780301 w 3560602"/>
              <a:gd name="connsiteY200" fmla="*/ 5173344 h 6855499"/>
              <a:gd name="connsiteX201" fmla="*/ 1836521 w 3560602"/>
              <a:gd name="connsiteY201" fmla="*/ 5229564 h 6855499"/>
              <a:gd name="connsiteX202" fmla="*/ 1780301 w 3560602"/>
              <a:gd name="connsiteY202" fmla="*/ 5285785 h 6855499"/>
              <a:gd name="connsiteX203" fmla="*/ 1724081 w 3560602"/>
              <a:gd name="connsiteY203" fmla="*/ 5229564 h 6855499"/>
              <a:gd name="connsiteX204" fmla="*/ 1780301 w 3560602"/>
              <a:gd name="connsiteY204" fmla="*/ 5173344 h 6855499"/>
              <a:gd name="connsiteX205" fmla="*/ 1349281 w 3560602"/>
              <a:gd name="connsiteY205" fmla="*/ 5173344 h 6855499"/>
              <a:gd name="connsiteX206" fmla="*/ 1405502 w 3560602"/>
              <a:gd name="connsiteY206" fmla="*/ 5229564 h 6855499"/>
              <a:gd name="connsiteX207" fmla="*/ 1349281 w 3560602"/>
              <a:gd name="connsiteY207" fmla="*/ 5285785 h 6855499"/>
              <a:gd name="connsiteX208" fmla="*/ 1293061 w 3560602"/>
              <a:gd name="connsiteY208" fmla="*/ 5229564 h 6855499"/>
              <a:gd name="connsiteX209" fmla="*/ 1349281 w 3560602"/>
              <a:gd name="connsiteY209" fmla="*/ 5173344 h 6855499"/>
              <a:gd name="connsiteX210" fmla="*/ 918261 w 3560602"/>
              <a:gd name="connsiteY210" fmla="*/ 5173344 h 6855499"/>
              <a:gd name="connsiteX211" fmla="*/ 974481 w 3560602"/>
              <a:gd name="connsiteY211" fmla="*/ 5229564 h 6855499"/>
              <a:gd name="connsiteX212" fmla="*/ 918261 w 3560602"/>
              <a:gd name="connsiteY212" fmla="*/ 5285785 h 6855499"/>
              <a:gd name="connsiteX213" fmla="*/ 862041 w 3560602"/>
              <a:gd name="connsiteY213" fmla="*/ 5229564 h 6855499"/>
              <a:gd name="connsiteX214" fmla="*/ 918261 w 3560602"/>
              <a:gd name="connsiteY214" fmla="*/ 5173344 h 6855499"/>
              <a:gd name="connsiteX215" fmla="*/ 487241 w 3560602"/>
              <a:gd name="connsiteY215" fmla="*/ 5173344 h 6855499"/>
              <a:gd name="connsiteX216" fmla="*/ 543461 w 3560602"/>
              <a:gd name="connsiteY216" fmla="*/ 5229564 h 6855499"/>
              <a:gd name="connsiteX217" fmla="*/ 487241 w 3560602"/>
              <a:gd name="connsiteY217" fmla="*/ 5285785 h 6855499"/>
              <a:gd name="connsiteX218" fmla="*/ 431021 w 3560602"/>
              <a:gd name="connsiteY218" fmla="*/ 5229564 h 6855499"/>
              <a:gd name="connsiteX219" fmla="*/ 487241 w 3560602"/>
              <a:gd name="connsiteY219" fmla="*/ 5173344 h 6855499"/>
              <a:gd name="connsiteX220" fmla="*/ 56221 w 3560602"/>
              <a:gd name="connsiteY220" fmla="*/ 5173344 h 6855499"/>
              <a:gd name="connsiteX221" fmla="*/ 112441 w 3560602"/>
              <a:gd name="connsiteY221" fmla="*/ 5229564 h 6855499"/>
              <a:gd name="connsiteX222" fmla="*/ 56221 w 3560602"/>
              <a:gd name="connsiteY222" fmla="*/ 5285785 h 6855499"/>
              <a:gd name="connsiteX223" fmla="*/ 1 w 3560602"/>
              <a:gd name="connsiteY223" fmla="*/ 5229564 h 6855499"/>
              <a:gd name="connsiteX224" fmla="*/ 56221 w 3560602"/>
              <a:gd name="connsiteY224" fmla="*/ 5173344 h 6855499"/>
              <a:gd name="connsiteX225" fmla="*/ 3504382 w 3560602"/>
              <a:gd name="connsiteY225" fmla="*/ 4775394 h 6855499"/>
              <a:gd name="connsiteX226" fmla="*/ 3560602 w 3560602"/>
              <a:gd name="connsiteY226" fmla="*/ 4831615 h 6855499"/>
              <a:gd name="connsiteX227" fmla="*/ 3504382 w 3560602"/>
              <a:gd name="connsiteY227" fmla="*/ 4887835 h 6855499"/>
              <a:gd name="connsiteX228" fmla="*/ 3448162 w 3560602"/>
              <a:gd name="connsiteY228" fmla="*/ 4831615 h 6855499"/>
              <a:gd name="connsiteX229" fmla="*/ 3504382 w 3560602"/>
              <a:gd name="connsiteY229" fmla="*/ 4775394 h 6855499"/>
              <a:gd name="connsiteX230" fmla="*/ 3073362 w 3560602"/>
              <a:gd name="connsiteY230" fmla="*/ 4775394 h 6855499"/>
              <a:gd name="connsiteX231" fmla="*/ 3129582 w 3560602"/>
              <a:gd name="connsiteY231" fmla="*/ 4831615 h 6855499"/>
              <a:gd name="connsiteX232" fmla="*/ 3073362 w 3560602"/>
              <a:gd name="connsiteY232" fmla="*/ 4887835 h 6855499"/>
              <a:gd name="connsiteX233" fmla="*/ 3017142 w 3560602"/>
              <a:gd name="connsiteY233" fmla="*/ 4831615 h 6855499"/>
              <a:gd name="connsiteX234" fmla="*/ 3073362 w 3560602"/>
              <a:gd name="connsiteY234" fmla="*/ 4775394 h 6855499"/>
              <a:gd name="connsiteX235" fmla="*/ 2642341 w 3560602"/>
              <a:gd name="connsiteY235" fmla="*/ 4775394 h 6855499"/>
              <a:gd name="connsiteX236" fmla="*/ 2698562 w 3560602"/>
              <a:gd name="connsiteY236" fmla="*/ 4831615 h 6855499"/>
              <a:gd name="connsiteX237" fmla="*/ 2642341 w 3560602"/>
              <a:gd name="connsiteY237" fmla="*/ 4887835 h 6855499"/>
              <a:gd name="connsiteX238" fmla="*/ 2586121 w 3560602"/>
              <a:gd name="connsiteY238" fmla="*/ 4831615 h 6855499"/>
              <a:gd name="connsiteX239" fmla="*/ 2642341 w 3560602"/>
              <a:gd name="connsiteY239" fmla="*/ 4775394 h 6855499"/>
              <a:gd name="connsiteX240" fmla="*/ 2211321 w 3560602"/>
              <a:gd name="connsiteY240" fmla="*/ 4775394 h 6855499"/>
              <a:gd name="connsiteX241" fmla="*/ 2267541 w 3560602"/>
              <a:gd name="connsiteY241" fmla="*/ 4831615 h 6855499"/>
              <a:gd name="connsiteX242" fmla="*/ 2211321 w 3560602"/>
              <a:gd name="connsiteY242" fmla="*/ 4887835 h 6855499"/>
              <a:gd name="connsiteX243" fmla="*/ 2155101 w 3560602"/>
              <a:gd name="connsiteY243" fmla="*/ 4831615 h 6855499"/>
              <a:gd name="connsiteX244" fmla="*/ 2211321 w 3560602"/>
              <a:gd name="connsiteY244" fmla="*/ 4775394 h 6855499"/>
              <a:gd name="connsiteX245" fmla="*/ 1780301 w 3560602"/>
              <a:gd name="connsiteY245" fmla="*/ 4775394 h 6855499"/>
              <a:gd name="connsiteX246" fmla="*/ 1836521 w 3560602"/>
              <a:gd name="connsiteY246" fmla="*/ 4831615 h 6855499"/>
              <a:gd name="connsiteX247" fmla="*/ 1780301 w 3560602"/>
              <a:gd name="connsiteY247" fmla="*/ 4887835 h 6855499"/>
              <a:gd name="connsiteX248" fmla="*/ 1724081 w 3560602"/>
              <a:gd name="connsiteY248" fmla="*/ 4831615 h 6855499"/>
              <a:gd name="connsiteX249" fmla="*/ 1780301 w 3560602"/>
              <a:gd name="connsiteY249" fmla="*/ 4775394 h 6855499"/>
              <a:gd name="connsiteX250" fmla="*/ 1349281 w 3560602"/>
              <a:gd name="connsiteY250" fmla="*/ 4775394 h 6855499"/>
              <a:gd name="connsiteX251" fmla="*/ 1405501 w 3560602"/>
              <a:gd name="connsiteY251" fmla="*/ 4831615 h 6855499"/>
              <a:gd name="connsiteX252" fmla="*/ 1349281 w 3560602"/>
              <a:gd name="connsiteY252" fmla="*/ 4887835 h 6855499"/>
              <a:gd name="connsiteX253" fmla="*/ 1293061 w 3560602"/>
              <a:gd name="connsiteY253" fmla="*/ 4831615 h 6855499"/>
              <a:gd name="connsiteX254" fmla="*/ 1349281 w 3560602"/>
              <a:gd name="connsiteY254" fmla="*/ 4775394 h 6855499"/>
              <a:gd name="connsiteX255" fmla="*/ 918261 w 3560602"/>
              <a:gd name="connsiteY255" fmla="*/ 4775394 h 6855499"/>
              <a:gd name="connsiteX256" fmla="*/ 974481 w 3560602"/>
              <a:gd name="connsiteY256" fmla="*/ 4831615 h 6855499"/>
              <a:gd name="connsiteX257" fmla="*/ 918261 w 3560602"/>
              <a:gd name="connsiteY257" fmla="*/ 4887835 h 6855499"/>
              <a:gd name="connsiteX258" fmla="*/ 862041 w 3560602"/>
              <a:gd name="connsiteY258" fmla="*/ 4831615 h 6855499"/>
              <a:gd name="connsiteX259" fmla="*/ 918261 w 3560602"/>
              <a:gd name="connsiteY259" fmla="*/ 4775394 h 6855499"/>
              <a:gd name="connsiteX260" fmla="*/ 487241 w 3560602"/>
              <a:gd name="connsiteY260" fmla="*/ 4775394 h 6855499"/>
              <a:gd name="connsiteX261" fmla="*/ 543461 w 3560602"/>
              <a:gd name="connsiteY261" fmla="*/ 4831615 h 6855499"/>
              <a:gd name="connsiteX262" fmla="*/ 487241 w 3560602"/>
              <a:gd name="connsiteY262" fmla="*/ 4887835 h 6855499"/>
              <a:gd name="connsiteX263" fmla="*/ 431021 w 3560602"/>
              <a:gd name="connsiteY263" fmla="*/ 4831615 h 6855499"/>
              <a:gd name="connsiteX264" fmla="*/ 487241 w 3560602"/>
              <a:gd name="connsiteY264" fmla="*/ 4775394 h 6855499"/>
              <a:gd name="connsiteX265" fmla="*/ 56220 w 3560602"/>
              <a:gd name="connsiteY265" fmla="*/ 4775394 h 6855499"/>
              <a:gd name="connsiteX266" fmla="*/ 112441 w 3560602"/>
              <a:gd name="connsiteY266" fmla="*/ 4831615 h 6855499"/>
              <a:gd name="connsiteX267" fmla="*/ 56220 w 3560602"/>
              <a:gd name="connsiteY267" fmla="*/ 4887835 h 6855499"/>
              <a:gd name="connsiteX268" fmla="*/ 0 w 3560602"/>
              <a:gd name="connsiteY268" fmla="*/ 4831615 h 6855499"/>
              <a:gd name="connsiteX269" fmla="*/ 56220 w 3560602"/>
              <a:gd name="connsiteY269" fmla="*/ 4775394 h 6855499"/>
              <a:gd name="connsiteX270" fmla="*/ 3504382 w 3560602"/>
              <a:gd name="connsiteY270" fmla="*/ 4377445 h 6855499"/>
              <a:gd name="connsiteX271" fmla="*/ 3560602 w 3560602"/>
              <a:gd name="connsiteY271" fmla="*/ 4433665 h 6855499"/>
              <a:gd name="connsiteX272" fmla="*/ 3504382 w 3560602"/>
              <a:gd name="connsiteY272" fmla="*/ 4489885 h 6855499"/>
              <a:gd name="connsiteX273" fmla="*/ 3448162 w 3560602"/>
              <a:gd name="connsiteY273" fmla="*/ 4433665 h 6855499"/>
              <a:gd name="connsiteX274" fmla="*/ 3504382 w 3560602"/>
              <a:gd name="connsiteY274" fmla="*/ 4377445 h 6855499"/>
              <a:gd name="connsiteX275" fmla="*/ 3073362 w 3560602"/>
              <a:gd name="connsiteY275" fmla="*/ 4377445 h 6855499"/>
              <a:gd name="connsiteX276" fmla="*/ 3129582 w 3560602"/>
              <a:gd name="connsiteY276" fmla="*/ 4433665 h 6855499"/>
              <a:gd name="connsiteX277" fmla="*/ 3073362 w 3560602"/>
              <a:gd name="connsiteY277" fmla="*/ 4489885 h 6855499"/>
              <a:gd name="connsiteX278" fmla="*/ 3017142 w 3560602"/>
              <a:gd name="connsiteY278" fmla="*/ 4433665 h 6855499"/>
              <a:gd name="connsiteX279" fmla="*/ 3073362 w 3560602"/>
              <a:gd name="connsiteY279" fmla="*/ 4377445 h 6855499"/>
              <a:gd name="connsiteX280" fmla="*/ 2642341 w 3560602"/>
              <a:gd name="connsiteY280" fmla="*/ 4377445 h 6855499"/>
              <a:gd name="connsiteX281" fmla="*/ 2698562 w 3560602"/>
              <a:gd name="connsiteY281" fmla="*/ 4433665 h 6855499"/>
              <a:gd name="connsiteX282" fmla="*/ 2642341 w 3560602"/>
              <a:gd name="connsiteY282" fmla="*/ 4489885 h 6855499"/>
              <a:gd name="connsiteX283" fmla="*/ 2586121 w 3560602"/>
              <a:gd name="connsiteY283" fmla="*/ 4433665 h 6855499"/>
              <a:gd name="connsiteX284" fmla="*/ 2642341 w 3560602"/>
              <a:gd name="connsiteY284" fmla="*/ 4377445 h 6855499"/>
              <a:gd name="connsiteX285" fmla="*/ 2211321 w 3560602"/>
              <a:gd name="connsiteY285" fmla="*/ 4377445 h 6855499"/>
              <a:gd name="connsiteX286" fmla="*/ 2267541 w 3560602"/>
              <a:gd name="connsiteY286" fmla="*/ 4433665 h 6855499"/>
              <a:gd name="connsiteX287" fmla="*/ 2211321 w 3560602"/>
              <a:gd name="connsiteY287" fmla="*/ 4489885 h 6855499"/>
              <a:gd name="connsiteX288" fmla="*/ 2155101 w 3560602"/>
              <a:gd name="connsiteY288" fmla="*/ 4433665 h 6855499"/>
              <a:gd name="connsiteX289" fmla="*/ 2211321 w 3560602"/>
              <a:gd name="connsiteY289" fmla="*/ 4377445 h 6855499"/>
              <a:gd name="connsiteX290" fmla="*/ 1780301 w 3560602"/>
              <a:gd name="connsiteY290" fmla="*/ 4377445 h 6855499"/>
              <a:gd name="connsiteX291" fmla="*/ 1836521 w 3560602"/>
              <a:gd name="connsiteY291" fmla="*/ 4433665 h 6855499"/>
              <a:gd name="connsiteX292" fmla="*/ 1780301 w 3560602"/>
              <a:gd name="connsiteY292" fmla="*/ 4489885 h 6855499"/>
              <a:gd name="connsiteX293" fmla="*/ 1724081 w 3560602"/>
              <a:gd name="connsiteY293" fmla="*/ 4433665 h 6855499"/>
              <a:gd name="connsiteX294" fmla="*/ 1780301 w 3560602"/>
              <a:gd name="connsiteY294" fmla="*/ 4377445 h 6855499"/>
              <a:gd name="connsiteX295" fmla="*/ 1349281 w 3560602"/>
              <a:gd name="connsiteY295" fmla="*/ 4377445 h 6855499"/>
              <a:gd name="connsiteX296" fmla="*/ 1405501 w 3560602"/>
              <a:gd name="connsiteY296" fmla="*/ 4433665 h 6855499"/>
              <a:gd name="connsiteX297" fmla="*/ 1349281 w 3560602"/>
              <a:gd name="connsiteY297" fmla="*/ 4489885 h 6855499"/>
              <a:gd name="connsiteX298" fmla="*/ 1293061 w 3560602"/>
              <a:gd name="connsiteY298" fmla="*/ 4433665 h 6855499"/>
              <a:gd name="connsiteX299" fmla="*/ 1349281 w 3560602"/>
              <a:gd name="connsiteY299" fmla="*/ 4377445 h 6855499"/>
              <a:gd name="connsiteX300" fmla="*/ 918261 w 3560602"/>
              <a:gd name="connsiteY300" fmla="*/ 4377445 h 6855499"/>
              <a:gd name="connsiteX301" fmla="*/ 974481 w 3560602"/>
              <a:gd name="connsiteY301" fmla="*/ 4433665 h 6855499"/>
              <a:gd name="connsiteX302" fmla="*/ 918261 w 3560602"/>
              <a:gd name="connsiteY302" fmla="*/ 4489885 h 6855499"/>
              <a:gd name="connsiteX303" fmla="*/ 862041 w 3560602"/>
              <a:gd name="connsiteY303" fmla="*/ 4433665 h 6855499"/>
              <a:gd name="connsiteX304" fmla="*/ 918261 w 3560602"/>
              <a:gd name="connsiteY304" fmla="*/ 4377445 h 6855499"/>
              <a:gd name="connsiteX305" fmla="*/ 487241 w 3560602"/>
              <a:gd name="connsiteY305" fmla="*/ 4377445 h 6855499"/>
              <a:gd name="connsiteX306" fmla="*/ 543461 w 3560602"/>
              <a:gd name="connsiteY306" fmla="*/ 4433665 h 6855499"/>
              <a:gd name="connsiteX307" fmla="*/ 487241 w 3560602"/>
              <a:gd name="connsiteY307" fmla="*/ 4489885 h 6855499"/>
              <a:gd name="connsiteX308" fmla="*/ 431021 w 3560602"/>
              <a:gd name="connsiteY308" fmla="*/ 4433665 h 6855499"/>
              <a:gd name="connsiteX309" fmla="*/ 487241 w 3560602"/>
              <a:gd name="connsiteY309" fmla="*/ 4377445 h 6855499"/>
              <a:gd name="connsiteX310" fmla="*/ 56221 w 3560602"/>
              <a:gd name="connsiteY310" fmla="*/ 4377445 h 6855499"/>
              <a:gd name="connsiteX311" fmla="*/ 112441 w 3560602"/>
              <a:gd name="connsiteY311" fmla="*/ 4433665 h 6855499"/>
              <a:gd name="connsiteX312" fmla="*/ 56221 w 3560602"/>
              <a:gd name="connsiteY312" fmla="*/ 4489885 h 6855499"/>
              <a:gd name="connsiteX313" fmla="*/ 0 w 3560602"/>
              <a:gd name="connsiteY313" fmla="*/ 4433665 h 6855499"/>
              <a:gd name="connsiteX314" fmla="*/ 56221 w 3560602"/>
              <a:gd name="connsiteY314" fmla="*/ 4377445 h 6855499"/>
              <a:gd name="connsiteX315" fmla="*/ 3504382 w 3560602"/>
              <a:gd name="connsiteY315" fmla="*/ 3979495 h 6855499"/>
              <a:gd name="connsiteX316" fmla="*/ 3560602 w 3560602"/>
              <a:gd name="connsiteY316" fmla="*/ 4035715 h 6855499"/>
              <a:gd name="connsiteX317" fmla="*/ 3504382 w 3560602"/>
              <a:gd name="connsiteY317" fmla="*/ 4091936 h 6855499"/>
              <a:gd name="connsiteX318" fmla="*/ 3448162 w 3560602"/>
              <a:gd name="connsiteY318" fmla="*/ 4035715 h 6855499"/>
              <a:gd name="connsiteX319" fmla="*/ 3504382 w 3560602"/>
              <a:gd name="connsiteY319" fmla="*/ 3979495 h 6855499"/>
              <a:gd name="connsiteX320" fmla="*/ 3073362 w 3560602"/>
              <a:gd name="connsiteY320" fmla="*/ 3979495 h 6855499"/>
              <a:gd name="connsiteX321" fmla="*/ 3129582 w 3560602"/>
              <a:gd name="connsiteY321" fmla="*/ 4035715 h 6855499"/>
              <a:gd name="connsiteX322" fmla="*/ 3073362 w 3560602"/>
              <a:gd name="connsiteY322" fmla="*/ 4091936 h 6855499"/>
              <a:gd name="connsiteX323" fmla="*/ 3017142 w 3560602"/>
              <a:gd name="connsiteY323" fmla="*/ 4035715 h 6855499"/>
              <a:gd name="connsiteX324" fmla="*/ 3073362 w 3560602"/>
              <a:gd name="connsiteY324" fmla="*/ 3979495 h 6855499"/>
              <a:gd name="connsiteX325" fmla="*/ 2642341 w 3560602"/>
              <a:gd name="connsiteY325" fmla="*/ 3979495 h 6855499"/>
              <a:gd name="connsiteX326" fmla="*/ 2698562 w 3560602"/>
              <a:gd name="connsiteY326" fmla="*/ 4035715 h 6855499"/>
              <a:gd name="connsiteX327" fmla="*/ 2642341 w 3560602"/>
              <a:gd name="connsiteY327" fmla="*/ 4091936 h 6855499"/>
              <a:gd name="connsiteX328" fmla="*/ 2586121 w 3560602"/>
              <a:gd name="connsiteY328" fmla="*/ 4035715 h 6855499"/>
              <a:gd name="connsiteX329" fmla="*/ 2642341 w 3560602"/>
              <a:gd name="connsiteY329" fmla="*/ 3979495 h 6855499"/>
              <a:gd name="connsiteX330" fmla="*/ 2211321 w 3560602"/>
              <a:gd name="connsiteY330" fmla="*/ 3979495 h 6855499"/>
              <a:gd name="connsiteX331" fmla="*/ 2267541 w 3560602"/>
              <a:gd name="connsiteY331" fmla="*/ 4035715 h 6855499"/>
              <a:gd name="connsiteX332" fmla="*/ 2211321 w 3560602"/>
              <a:gd name="connsiteY332" fmla="*/ 4091936 h 6855499"/>
              <a:gd name="connsiteX333" fmla="*/ 2155101 w 3560602"/>
              <a:gd name="connsiteY333" fmla="*/ 4035715 h 6855499"/>
              <a:gd name="connsiteX334" fmla="*/ 2211321 w 3560602"/>
              <a:gd name="connsiteY334" fmla="*/ 3979495 h 6855499"/>
              <a:gd name="connsiteX335" fmla="*/ 1780301 w 3560602"/>
              <a:gd name="connsiteY335" fmla="*/ 3979495 h 6855499"/>
              <a:gd name="connsiteX336" fmla="*/ 1836521 w 3560602"/>
              <a:gd name="connsiteY336" fmla="*/ 4035715 h 6855499"/>
              <a:gd name="connsiteX337" fmla="*/ 1780301 w 3560602"/>
              <a:gd name="connsiteY337" fmla="*/ 4091936 h 6855499"/>
              <a:gd name="connsiteX338" fmla="*/ 1724081 w 3560602"/>
              <a:gd name="connsiteY338" fmla="*/ 4035715 h 6855499"/>
              <a:gd name="connsiteX339" fmla="*/ 1780301 w 3560602"/>
              <a:gd name="connsiteY339" fmla="*/ 3979495 h 6855499"/>
              <a:gd name="connsiteX340" fmla="*/ 1349281 w 3560602"/>
              <a:gd name="connsiteY340" fmla="*/ 3979495 h 6855499"/>
              <a:gd name="connsiteX341" fmla="*/ 1405502 w 3560602"/>
              <a:gd name="connsiteY341" fmla="*/ 4035715 h 6855499"/>
              <a:gd name="connsiteX342" fmla="*/ 1349281 w 3560602"/>
              <a:gd name="connsiteY342" fmla="*/ 4091936 h 6855499"/>
              <a:gd name="connsiteX343" fmla="*/ 1293061 w 3560602"/>
              <a:gd name="connsiteY343" fmla="*/ 4035715 h 6855499"/>
              <a:gd name="connsiteX344" fmla="*/ 1349281 w 3560602"/>
              <a:gd name="connsiteY344" fmla="*/ 3979495 h 6855499"/>
              <a:gd name="connsiteX345" fmla="*/ 918261 w 3560602"/>
              <a:gd name="connsiteY345" fmla="*/ 3979495 h 6855499"/>
              <a:gd name="connsiteX346" fmla="*/ 974481 w 3560602"/>
              <a:gd name="connsiteY346" fmla="*/ 4035715 h 6855499"/>
              <a:gd name="connsiteX347" fmla="*/ 918261 w 3560602"/>
              <a:gd name="connsiteY347" fmla="*/ 4091936 h 6855499"/>
              <a:gd name="connsiteX348" fmla="*/ 862041 w 3560602"/>
              <a:gd name="connsiteY348" fmla="*/ 4035715 h 6855499"/>
              <a:gd name="connsiteX349" fmla="*/ 918261 w 3560602"/>
              <a:gd name="connsiteY349" fmla="*/ 3979495 h 6855499"/>
              <a:gd name="connsiteX350" fmla="*/ 487241 w 3560602"/>
              <a:gd name="connsiteY350" fmla="*/ 3979495 h 6855499"/>
              <a:gd name="connsiteX351" fmla="*/ 543461 w 3560602"/>
              <a:gd name="connsiteY351" fmla="*/ 4035715 h 6855499"/>
              <a:gd name="connsiteX352" fmla="*/ 487241 w 3560602"/>
              <a:gd name="connsiteY352" fmla="*/ 4091936 h 6855499"/>
              <a:gd name="connsiteX353" fmla="*/ 431021 w 3560602"/>
              <a:gd name="connsiteY353" fmla="*/ 4035715 h 6855499"/>
              <a:gd name="connsiteX354" fmla="*/ 487241 w 3560602"/>
              <a:gd name="connsiteY354" fmla="*/ 3979495 h 6855499"/>
              <a:gd name="connsiteX355" fmla="*/ 56221 w 3560602"/>
              <a:gd name="connsiteY355" fmla="*/ 3979495 h 6855499"/>
              <a:gd name="connsiteX356" fmla="*/ 112441 w 3560602"/>
              <a:gd name="connsiteY356" fmla="*/ 4035715 h 6855499"/>
              <a:gd name="connsiteX357" fmla="*/ 56221 w 3560602"/>
              <a:gd name="connsiteY357" fmla="*/ 4091936 h 6855499"/>
              <a:gd name="connsiteX358" fmla="*/ 0 w 3560602"/>
              <a:gd name="connsiteY358" fmla="*/ 4035715 h 6855499"/>
              <a:gd name="connsiteX359" fmla="*/ 56221 w 3560602"/>
              <a:gd name="connsiteY359" fmla="*/ 3979495 h 6855499"/>
              <a:gd name="connsiteX360" fmla="*/ 3504382 w 3560602"/>
              <a:gd name="connsiteY360" fmla="*/ 3581546 h 6855499"/>
              <a:gd name="connsiteX361" fmla="*/ 3560602 w 3560602"/>
              <a:gd name="connsiteY361" fmla="*/ 3637765 h 6855499"/>
              <a:gd name="connsiteX362" fmla="*/ 3504382 w 3560602"/>
              <a:gd name="connsiteY362" fmla="*/ 3693986 h 6855499"/>
              <a:gd name="connsiteX363" fmla="*/ 3448162 w 3560602"/>
              <a:gd name="connsiteY363" fmla="*/ 3637765 h 6855499"/>
              <a:gd name="connsiteX364" fmla="*/ 3504382 w 3560602"/>
              <a:gd name="connsiteY364" fmla="*/ 3581546 h 6855499"/>
              <a:gd name="connsiteX365" fmla="*/ 3073362 w 3560602"/>
              <a:gd name="connsiteY365" fmla="*/ 3581546 h 6855499"/>
              <a:gd name="connsiteX366" fmla="*/ 3129582 w 3560602"/>
              <a:gd name="connsiteY366" fmla="*/ 3637765 h 6855499"/>
              <a:gd name="connsiteX367" fmla="*/ 3073362 w 3560602"/>
              <a:gd name="connsiteY367" fmla="*/ 3693986 h 6855499"/>
              <a:gd name="connsiteX368" fmla="*/ 3017142 w 3560602"/>
              <a:gd name="connsiteY368" fmla="*/ 3637765 h 6855499"/>
              <a:gd name="connsiteX369" fmla="*/ 3073362 w 3560602"/>
              <a:gd name="connsiteY369" fmla="*/ 3581546 h 6855499"/>
              <a:gd name="connsiteX370" fmla="*/ 2642341 w 3560602"/>
              <a:gd name="connsiteY370" fmla="*/ 3581546 h 6855499"/>
              <a:gd name="connsiteX371" fmla="*/ 2698562 w 3560602"/>
              <a:gd name="connsiteY371" fmla="*/ 3637765 h 6855499"/>
              <a:gd name="connsiteX372" fmla="*/ 2642341 w 3560602"/>
              <a:gd name="connsiteY372" fmla="*/ 3693986 h 6855499"/>
              <a:gd name="connsiteX373" fmla="*/ 2586121 w 3560602"/>
              <a:gd name="connsiteY373" fmla="*/ 3637765 h 6855499"/>
              <a:gd name="connsiteX374" fmla="*/ 2642341 w 3560602"/>
              <a:gd name="connsiteY374" fmla="*/ 3581546 h 6855499"/>
              <a:gd name="connsiteX375" fmla="*/ 2211321 w 3560602"/>
              <a:gd name="connsiteY375" fmla="*/ 3581546 h 6855499"/>
              <a:gd name="connsiteX376" fmla="*/ 2267541 w 3560602"/>
              <a:gd name="connsiteY376" fmla="*/ 3637765 h 6855499"/>
              <a:gd name="connsiteX377" fmla="*/ 2211321 w 3560602"/>
              <a:gd name="connsiteY377" fmla="*/ 3693986 h 6855499"/>
              <a:gd name="connsiteX378" fmla="*/ 2155101 w 3560602"/>
              <a:gd name="connsiteY378" fmla="*/ 3637765 h 6855499"/>
              <a:gd name="connsiteX379" fmla="*/ 2211321 w 3560602"/>
              <a:gd name="connsiteY379" fmla="*/ 3581546 h 6855499"/>
              <a:gd name="connsiteX380" fmla="*/ 1780301 w 3560602"/>
              <a:gd name="connsiteY380" fmla="*/ 3581546 h 6855499"/>
              <a:gd name="connsiteX381" fmla="*/ 1836521 w 3560602"/>
              <a:gd name="connsiteY381" fmla="*/ 3637765 h 6855499"/>
              <a:gd name="connsiteX382" fmla="*/ 1780301 w 3560602"/>
              <a:gd name="connsiteY382" fmla="*/ 3693986 h 6855499"/>
              <a:gd name="connsiteX383" fmla="*/ 1724081 w 3560602"/>
              <a:gd name="connsiteY383" fmla="*/ 3637765 h 6855499"/>
              <a:gd name="connsiteX384" fmla="*/ 1780301 w 3560602"/>
              <a:gd name="connsiteY384" fmla="*/ 3581546 h 6855499"/>
              <a:gd name="connsiteX385" fmla="*/ 1349281 w 3560602"/>
              <a:gd name="connsiteY385" fmla="*/ 3581546 h 6855499"/>
              <a:gd name="connsiteX386" fmla="*/ 1405502 w 3560602"/>
              <a:gd name="connsiteY386" fmla="*/ 3637765 h 6855499"/>
              <a:gd name="connsiteX387" fmla="*/ 1349281 w 3560602"/>
              <a:gd name="connsiteY387" fmla="*/ 3693986 h 6855499"/>
              <a:gd name="connsiteX388" fmla="*/ 1293061 w 3560602"/>
              <a:gd name="connsiteY388" fmla="*/ 3637765 h 6855499"/>
              <a:gd name="connsiteX389" fmla="*/ 1349281 w 3560602"/>
              <a:gd name="connsiteY389" fmla="*/ 3581546 h 6855499"/>
              <a:gd name="connsiteX390" fmla="*/ 918261 w 3560602"/>
              <a:gd name="connsiteY390" fmla="*/ 3581546 h 6855499"/>
              <a:gd name="connsiteX391" fmla="*/ 974481 w 3560602"/>
              <a:gd name="connsiteY391" fmla="*/ 3637765 h 6855499"/>
              <a:gd name="connsiteX392" fmla="*/ 918261 w 3560602"/>
              <a:gd name="connsiteY392" fmla="*/ 3693986 h 6855499"/>
              <a:gd name="connsiteX393" fmla="*/ 862041 w 3560602"/>
              <a:gd name="connsiteY393" fmla="*/ 3637765 h 6855499"/>
              <a:gd name="connsiteX394" fmla="*/ 918261 w 3560602"/>
              <a:gd name="connsiteY394" fmla="*/ 3581546 h 6855499"/>
              <a:gd name="connsiteX395" fmla="*/ 487241 w 3560602"/>
              <a:gd name="connsiteY395" fmla="*/ 3581546 h 6855499"/>
              <a:gd name="connsiteX396" fmla="*/ 543461 w 3560602"/>
              <a:gd name="connsiteY396" fmla="*/ 3637765 h 6855499"/>
              <a:gd name="connsiteX397" fmla="*/ 487241 w 3560602"/>
              <a:gd name="connsiteY397" fmla="*/ 3693986 h 6855499"/>
              <a:gd name="connsiteX398" fmla="*/ 431021 w 3560602"/>
              <a:gd name="connsiteY398" fmla="*/ 3637765 h 6855499"/>
              <a:gd name="connsiteX399" fmla="*/ 487241 w 3560602"/>
              <a:gd name="connsiteY399" fmla="*/ 3581546 h 6855499"/>
              <a:gd name="connsiteX400" fmla="*/ 56221 w 3560602"/>
              <a:gd name="connsiteY400" fmla="*/ 3581546 h 6855499"/>
              <a:gd name="connsiteX401" fmla="*/ 112441 w 3560602"/>
              <a:gd name="connsiteY401" fmla="*/ 3637765 h 6855499"/>
              <a:gd name="connsiteX402" fmla="*/ 56221 w 3560602"/>
              <a:gd name="connsiteY402" fmla="*/ 3693986 h 6855499"/>
              <a:gd name="connsiteX403" fmla="*/ 0 w 3560602"/>
              <a:gd name="connsiteY403" fmla="*/ 3637765 h 6855499"/>
              <a:gd name="connsiteX404" fmla="*/ 56221 w 3560602"/>
              <a:gd name="connsiteY404" fmla="*/ 3581546 h 6855499"/>
              <a:gd name="connsiteX405" fmla="*/ 3504382 w 3560602"/>
              <a:gd name="connsiteY405" fmla="*/ 3183596 h 6855499"/>
              <a:gd name="connsiteX406" fmla="*/ 3560602 w 3560602"/>
              <a:gd name="connsiteY406" fmla="*/ 3239816 h 6855499"/>
              <a:gd name="connsiteX407" fmla="*/ 3504382 w 3560602"/>
              <a:gd name="connsiteY407" fmla="*/ 3296036 h 6855499"/>
              <a:gd name="connsiteX408" fmla="*/ 3448162 w 3560602"/>
              <a:gd name="connsiteY408" fmla="*/ 3239816 h 6855499"/>
              <a:gd name="connsiteX409" fmla="*/ 3504382 w 3560602"/>
              <a:gd name="connsiteY409" fmla="*/ 3183596 h 6855499"/>
              <a:gd name="connsiteX410" fmla="*/ 3073362 w 3560602"/>
              <a:gd name="connsiteY410" fmla="*/ 3183596 h 6855499"/>
              <a:gd name="connsiteX411" fmla="*/ 3129582 w 3560602"/>
              <a:gd name="connsiteY411" fmla="*/ 3239816 h 6855499"/>
              <a:gd name="connsiteX412" fmla="*/ 3073362 w 3560602"/>
              <a:gd name="connsiteY412" fmla="*/ 3296036 h 6855499"/>
              <a:gd name="connsiteX413" fmla="*/ 3017142 w 3560602"/>
              <a:gd name="connsiteY413" fmla="*/ 3239816 h 6855499"/>
              <a:gd name="connsiteX414" fmla="*/ 3073362 w 3560602"/>
              <a:gd name="connsiteY414" fmla="*/ 3183596 h 6855499"/>
              <a:gd name="connsiteX415" fmla="*/ 2642341 w 3560602"/>
              <a:gd name="connsiteY415" fmla="*/ 3183596 h 6855499"/>
              <a:gd name="connsiteX416" fmla="*/ 2698562 w 3560602"/>
              <a:gd name="connsiteY416" fmla="*/ 3239816 h 6855499"/>
              <a:gd name="connsiteX417" fmla="*/ 2642341 w 3560602"/>
              <a:gd name="connsiteY417" fmla="*/ 3296036 h 6855499"/>
              <a:gd name="connsiteX418" fmla="*/ 2586121 w 3560602"/>
              <a:gd name="connsiteY418" fmla="*/ 3239816 h 6855499"/>
              <a:gd name="connsiteX419" fmla="*/ 2642341 w 3560602"/>
              <a:gd name="connsiteY419" fmla="*/ 3183596 h 6855499"/>
              <a:gd name="connsiteX420" fmla="*/ 2211321 w 3560602"/>
              <a:gd name="connsiteY420" fmla="*/ 3183596 h 6855499"/>
              <a:gd name="connsiteX421" fmla="*/ 2267541 w 3560602"/>
              <a:gd name="connsiteY421" fmla="*/ 3239816 h 6855499"/>
              <a:gd name="connsiteX422" fmla="*/ 2211321 w 3560602"/>
              <a:gd name="connsiteY422" fmla="*/ 3296036 h 6855499"/>
              <a:gd name="connsiteX423" fmla="*/ 2155101 w 3560602"/>
              <a:gd name="connsiteY423" fmla="*/ 3239816 h 6855499"/>
              <a:gd name="connsiteX424" fmla="*/ 2211321 w 3560602"/>
              <a:gd name="connsiteY424" fmla="*/ 3183596 h 6855499"/>
              <a:gd name="connsiteX425" fmla="*/ 1780301 w 3560602"/>
              <a:gd name="connsiteY425" fmla="*/ 3183596 h 6855499"/>
              <a:gd name="connsiteX426" fmla="*/ 1836521 w 3560602"/>
              <a:gd name="connsiteY426" fmla="*/ 3239816 h 6855499"/>
              <a:gd name="connsiteX427" fmla="*/ 1780301 w 3560602"/>
              <a:gd name="connsiteY427" fmla="*/ 3296036 h 6855499"/>
              <a:gd name="connsiteX428" fmla="*/ 1724081 w 3560602"/>
              <a:gd name="connsiteY428" fmla="*/ 3239816 h 6855499"/>
              <a:gd name="connsiteX429" fmla="*/ 1780301 w 3560602"/>
              <a:gd name="connsiteY429" fmla="*/ 3183596 h 6855499"/>
              <a:gd name="connsiteX430" fmla="*/ 1349281 w 3560602"/>
              <a:gd name="connsiteY430" fmla="*/ 3183596 h 6855499"/>
              <a:gd name="connsiteX431" fmla="*/ 1405502 w 3560602"/>
              <a:gd name="connsiteY431" fmla="*/ 3239816 h 6855499"/>
              <a:gd name="connsiteX432" fmla="*/ 1349281 w 3560602"/>
              <a:gd name="connsiteY432" fmla="*/ 3296036 h 6855499"/>
              <a:gd name="connsiteX433" fmla="*/ 1293061 w 3560602"/>
              <a:gd name="connsiteY433" fmla="*/ 3239816 h 6855499"/>
              <a:gd name="connsiteX434" fmla="*/ 1349281 w 3560602"/>
              <a:gd name="connsiteY434" fmla="*/ 3183596 h 6855499"/>
              <a:gd name="connsiteX435" fmla="*/ 918261 w 3560602"/>
              <a:gd name="connsiteY435" fmla="*/ 3183596 h 6855499"/>
              <a:gd name="connsiteX436" fmla="*/ 974481 w 3560602"/>
              <a:gd name="connsiteY436" fmla="*/ 3239816 h 6855499"/>
              <a:gd name="connsiteX437" fmla="*/ 918261 w 3560602"/>
              <a:gd name="connsiteY437" fmla="*/ 3296036 h 6855499"/>
              <a:gd name="connsiteX438" fmla="*/ 862041 w 3560602"/>
              <a:gd name="connsiteY438" fmla="*/ 3239816 h 6855499"/>
              <a:gd name="connsiteX439" fmla="*/ 918261 w 3560602"/>
              <a:gd name="connsiteY439" fmla="*/ 3183596 h 6855499"/>
              <a:gd name="connsiteX440" fmla="*/ 487241 w 3560602"/>
              <a:gd name="connsiteY440" fmla="*/ 3183596 h 6855499"/>
              <a:gd name="connsiteX441" fmla="*/ 543461 w 3560602"/>
              <a:gd name="connsiteY441" fmla="*/ 3239816 h 6855499"/>
              <a:gd name="connsiteX442" fmla="*/ 487241 w 3560602"/>
              <a:gd name="connsiteY442" fmla="*/ 3296036 h 6855499"/>
              <a:gd name="connsiteX443" fmla="*/ 431021 w 3560602"/>
              <a:gd name="connsiteY443" fmla="*/ 3239816 h 6855499"/>
              <a:gd name="connsiteX444" fmla="*/ 487241 w 3560602"/>
              <a:gd name="connsiteY444" fmla="*/ 3183596 h 6855499"/>
              <a:gd name="connsiteX445" fmla="*/ 56221 w 3560602"/>
              <a:gd name="connsiteY445" fmla="*/ 3183596 h 6855499"/>
              <a:gd name="connsiteX446" fmla="*/ 112441 w 3560602"/>
              <a:gd name="connsiteY446" fmla="*/ 3239816 h 6855499"/>
              <a:gd name="connsiteX447" fmla="*/ 56221 w 3560602"/>
              <a:gd name="connsiteY447" fmla="*/ 3296036 h 6855499"/>
              <a:gd name="connsiteX448" fmla="*/ 0 w 3560602"/>
              <a:gd name="connsiteY448" fmla="*/ 3239816 h 6855499"/>
              <a:gd name="connsiteX449" fmla="*/ 56221 w 3560602"/>
              <a:gd name="connsiteY449" fmla="*/ 3183596 h 6855499"/>
              <a:gd name="connsiteX450" fmla="*/ 3504382 w 3560602"/>
              <a:gd name="connsiteY450" fmla="*/ 2785646 h 6855499"/>
              <a:gd name="connsiteX451" fmla="*/ 3560602 w 3560602"/>
              <a:gd name="connsiteY451" fmla="*/ 2841866 h 6855499"/>
              <a:gd name="connsiteX452" fmla="*/ 3504382 w 3560602"/>
              <a:gd name="connsiteY452" fmla="*/ 2898087 h 6855499"/>
              <a:gd name="connsiteX453" fmla="*/ 3448162 w 3560602"/>
              <a:gd name="connsiteY453" fmla="*/ 2841866 h 6855499"/>
              <a:gd name="connsiteX454" fmla="*/ 3504382 w 3560602"/>
              <a:gd name="connsiteY454" fmla="*/ 2785646 h 6855499"/>
              <a:gd name="connsiteX455" fmla="*/ 3073362 w 3560602"/>
              <a:gd name="connsiteY455" fmla="*/ 2785646 h 6855499"/>
              <a:gd name="connsiteX456" fmla="*/ 3129582 w 3560602"/>
              <a:gd name="connsiteY456" fmla="*/ 2841866 h 6855499"/>
              <a:gd name="connsiteX457" fmla="*/ 3073362 w 3560602"/>
              <a:gd name="connsiteY457" fmla="*/ 2898087 h 6855499"/>
              <a:gd name="connsiteX458" fmla="*/ 3017142 w 3560602"/>
              <a:gd name="connsiteY458" fmla="*/ 2841866 h 6855499"/>
              <a:gd name="connsiteX459" fmla="*/ 3073362 w 3560602"/>
              <a:gd name="connsiteY459" fmla="*/ 2785646 h 6855499"/>
              <a:gd name="connsiteX460" fmla="*/ 2642341 w 3560602"/>
              <a:gd name="connsiteY460" fmla="*/ 2785646 h 6855499"/>
              <a:gd name="connsiteX461" fmla="*/ 2698562 w 3560602"/>
              <a:gd name="connsiteY461" fmla="*/ 2841866 h 6855499"/>
              <a:gd name="connsiteX462" fmla="*/ 2642341 w 3560602"/>
              <a:gd name="connsiteY462" fmla="*/ 2898087 h 6855499"/>
              <a:gd name="connsiteX463" fmla="*/ 2586121 w 3560602"/>
              <a:gd name="connsiteY463" fmla="*/ 2841866 h 6855499"/>
              <a:gd name="connsiteX464" fmla="*/ 2642341 w 3560602"/>
              <a:gd name="connsiteY464" fmla="*/ 2785646 h 6855499"/>
              <a:gd name="connsiteX465" fmla="*/ 2211321 w 3560602"/>
              <a:gd name="connsiteY465" fmla="*/ 2785646 h 6855499"/>
              <a:gd name="connsiteX466" fmla="*/ 2267541 w 3560602"/>
              <a:gd name="connsiteY466" fmla="*/ 2841866 h 6855499"/>
              <a:gd name="connsiteX467" fmla="*/ 2211321 w 3560602"/>
              <a:gd name="connsiteY467" fmla="*/ 2898087 h 6855499"/>
              <a:gd name="connsiteX468" fmla="*/ 2155101 w 3560602"/>
              <a:gd name="connsiteY468" fmla="*/ 2841866 h 6855499"/>
              <a:gd name="connsiteX469" fmla="*/ 2211321 w 3560602"/>
              <a:gd name="connsiteY469" fmla="*/ 2785646 h 6855499"/>
              <a:gd name="connsiteX470" fmla="*/ 1780301 w 3560602"/>
              <a:gd name="connsiteY470" fmla="*/ 2785646 h 6855499"/>
              <a:gd name="connsiteX471" fmla="*/ 1836521 w 3560602"/>
              <a:gd name="connsiteY471" fmla="*/ 2841866 h 6855499"/>
              <a:gd name="connsiteX472" fmla="*/ 1780301 w 3560602"/>
              <a:gd name="connsiteY472" fmla="*/ 2898087 h 6855499"/>
              <a:gd name="connsiteX473" fmla="*/ 1724081 w 3560602"/>
              <a:gd name="connsiteY473" fmla="*/ 2841866 h 6855499"/>
              <a:gd name="connsiteX474" fmla="*/ 1780301 w 3560602"/>
              <a:gd name="connsiteY474" fmla="*/ 2785646 h 6855499"/>
              <a:gd name="connsiteX475" fmla="*/ 1349281 w 3560602"/>
              <a:gd name="connsiteY475" fmla="*/ 2785646 h 6855499"/>
              <a:gd name="connsiteX476" fmla="*/ 1405502 w 3560602"/>
              <a:gd name="connsiteY476" fmla="*/ 2841866 h 6855499"/>
              <a:gd name="connsiteX477" fmla="*/ 1349281 w 3560602"/>
              <a:gd name="connsiteY477" fmla="*/ 2898087 h 6855499"/>
              <a:gd name="connsiteX478" fmla="*/ 1293061 w 3560602"/>
              <a:gd name="connsiteY478" fmla="*/ 2841866 h 6855499"/>
              <a:gd name="connsiteX479" fmla="*/ 1349281 w 3560602"/>
              <a:gd name="connsiteY479" fmla="*/ 2785646 h 6855499"/>
              <a:gd name="connsiteX480" fmla="*/ 918261 w 3560602"/>
              <a:gd name="connsiteY480" fmla="*/ 2785646 h 6855499"/>
              <a:gd name="connsiteX481" fmla="*/ 974481 w 3560602"/>
              <a:gd name="connsiteY481" fmla="*/ 2841866 h 6855499"/>
              <a:gd name="connsiteX482" fmla="*/ 918261 w 3560602"/>
              <a:gd name="connsiteY482" fmla="*/ 2898087 h 6855499"/>
              <a:gd name="connsiteX483" fmla="*/ 862041 w 3560602"/>
              <a:gd name="connsiteY483" fmla="*/ 2841866 h 6855499"/>
              <a:gd name="connsiteX484" fmla="*/ 918261 w 3560602"/>
              <a:gd name="connsiteY484" fmla="*/ 2785646 h 6855499"/>
              <a:gd name="connsiteX485" fmla="*/ 487241 w 3560602"/>
              <a:gd name="connsiteY485" fmla="*/ 2785646 h 6855499"/>
              <a:gd name="connsiteX486" fmla="*/ 543461 w 3560602"/>
              <a:gd name="connsiteY486" fmla="*/ 2841866 h 6855499"/>
              <a:gd name="connsiteX487" fmla="*/ 487241 w 3560602"/>
              <a:gd name="connsiteY487" fmla="*/ 2898087 h 6855499"/>
              <a:gd name="connsiteX488" fmla="*/ 431021 w 3560602"/>
              <a:gd name="connsiteY488" fmla="*/ 2841866 h 6855499"/>
              <a:gd name="connsiteX489" fmla="*/ 487241 w 3560602"/>
              <a:gd name="connsiteY489" fmla="*/ 2785646 h 6855499"/>
              <a:gd name="connsiteX490" fmla="*/ 56221 w 3560602"/>
              <a:gd name="connsiteY490" fmla="*/ 2785646 h 6855499"/>
              <a:gd name="connsiteX491" fmla="*/ 112441 w 3560602"/>
              <a:gd name="connsiteY491" fmla="*/ 2841866 h 6855499"/>
              <a:gd name="connsiteX492" fmla="*/ 56221 w 3560602"/>
              <a:gd name="connsiteY492" fmla="*/ 2898087 h 6855499"/>
              <a:gd name="connsiteX493" fmla="*/ 0 w 3560602"/>
              <a:gd name="connsiteY493" fmla="*/ 2841866 h 6855499"/>
              <a:gd name="connsiteX494" fmla="*/ 56221 w 3560602"/>
              <a:gd name="connsiteY494" fmla="*/ 2785646 h 6855499"/>
              <a:gd name="connsiteX495" fmla="*/ 3504382 w 3560602"/>
              <a:gd name="connsiteY495" fmla="*/ 2387697 h 6855499"/>
              <a:gd name="connsiteX496" fmla="*/ 3560602 w 3560602"/>
              <a:gd name="connsiteY496" fmla="*/ 2443917 h 6855499"/>
              <a:gd name="connsiteX497" fmla="*/ 3504382 w 3560602"/>
              <a:gd name="connsiteY497" fmla="*/ 2500137 h 6855499"/>
              <a:gd name="connsiteX498" fmla="*/ 3448162 w 3560602"/>
              <a:gd name="connsiteY498" fmla="*/ 2443917 h 6855499"/>
              <a:gd name="connsiteX499" fmla="*/ 3504382 w 3560602"/>
              <a:gd name="connsiteY499" fmla="*/ 2387697 h 6855499"/>
              <a:gd name="connsiteX500" fmla="*/ 3073362 w 3560602"/>
              <a:gd name="connsiteY500" fmla="*/ 2387697 h 6855499"/>
              <a:gd name="connsiteX501" fmla="*/ 3129582 w 3560602"/>
              <a:gd name="connsiteY501" fmla="*/ 2443917 h 6855499"/>
              <a:gd name="connsiteX502" fmla="*/ 3073362 w 3560602"/>
              <a:gd name="connsiteY502" fmla="*/ 2500137 h 6855499"/>
              <a:gd name="connsiteX503" fmla="*/ 3017142 w 3560602"/>
              <a:gd name="connsiteY503" fmla="*/ 2443917 h 6855499"/>
              <a:gd name="connsiteX504" fmla="*/ 3073362 w 3560602"/>
              <a:gd name="connsiteY504" fmla="*/ 2387697 h 6855499"/>
              <a:gd name="connsiteX505" fmla="*/ 2642341 w 3560602"/>
              <a:gd name="connsiteY505" fmla="*/ 2387697 h 6855499"/>
              <a:gd name="connsiteX506" fmla="*/ 2698562 w 3560602"/>
              <a:gd name="connsiteY506" fmla="*/ 2443917 h 6855499"/>
              <a:gd name="connsiteX507" fmla="*/ 2642341 w 3560602"/>
              <a:gd name="connsiteY507" fmla="*/ 2500137 h 6855499"/>
              <a:gd name="connsiteX508" fmla="*/ 2586121 w 3560602"/>
              <a:gd name="connsiteY508" fmla="*/ 2443917 h 6855499"/>
              <a:gd name="connsiteX509" fmla="*/ 2642341 w 3560602"/>
              <a:gd name="connsiteY509" fmla="*/ 2387697 h 6855499"/>
              <a:gd name="connsiteX510" fmla="*/ 2211321 w 3560602"/>
              <a:gd name="connsiteY510" fmla="*/ 2387697 h 6855499"/>
              <a:gd name="connsiteX511" fmla="*/ 2267541 w 3560602"/>
              <a:gd name="connsiteY511" fmla="*/ 2443917 h 6855499"/>
              <a:gd name="connsiteX512" fmla="*/ 2211321 w 3560602"/>
              <a:gd name="connsiteY512" fmla="*/ 2500137 h 6855499"/>
              <a:gd name="connsiteX513" fmla="*/ 2155101 w 3560602"/>
              <a:gd name="connsiteY513" fmla="*/ 2443917 h 6855499"/>
              <a:gd name="connsiteX514" fmla="*/ 2211321 w 3560602"/>
              <a:gd name="connsiteY514" fmla="*/ 2387697 h 6855499"/>
              <a:gd name="connsiteX515" fmla="*/ 1780301 w 3560602"/>
              <a:gd name="connsiteY515" fmla="*/ 2387697 h 6855499"/>
              <a:gd name="connsiteX516" fmla="*/ 1836521 w 3560602"/>
              <a:gd name="connsiteY516" fmla="*/ 2443917 h 6855499"/>
              <a:gd name="connsiteX517" fmla="*/ 1780301 w 3560602"/>
              <a:gd name="connsiteY517" fmla="*/ 2500137 h 6855499"/>
              <a:gd name="connsiteX518" fmla="*/ 1724081 w 3560602"/>
              <a:gd name="connsiteY518" fmla="*/ 2443917 h 6855499"/>
              <a:gd name="connsiteX519" fmla="*/ 1780301 w 3560602"/>
              <a:gd name="connsiteY519" fmla="*/ 2387697 h 6855499"/>
              <a:gd name="connsiteX520" fmla="*/ 1349281 w 3560602"/>
              <a:gd name="connsiteY520" fmla="*/ 2387697 h 6855499"/>
              <a:gd name="connsiteX521" fmla="*/ 1405502 w 3560602"/>
              <a:gd name="connsiteY521" fmla="*/ 2443917 h 6855499"/>
              <a:gd name="connsiteX522" fmla="*/ 1349281 w 3560602"/>
              <a:gd name="connsiteY522" fmla="*/ 2500137 h 6855499"/>
              <a:gd name="connsiteX523" fmla="*/ 1293061 w 3560602"/>
              <a:gd name="connsiteY523" fmla="*/ 2443917 h 6855499"/>
              <a:gd name="connsiteX524" fmla="*/ 1349281 w 3560602"/>
              <a:gd name="connsiteY524" fmla="*/ 2387697 h 6855499"/>
              <a:gd name="connsiteX525" fmla="*/ 918261 w 3560602"/>
              <a:gd name="connsiteY525" fmla="*/ 2387697 h 6855499"/>
              <a:gd name="connsiteX526" fmla="*/ 974481 w 3560602"/>
              <a:gd name="connsiteY526" fmla="*/ 2443917 h 6855499"/>
              <a:gd name="connsiteX527" fmla="*/ 918261 w 3560602"/>
              <a:gd name="connsiteY527" fmla="*/ 2500137 h 6855499"/>
              <a:gd name="connsiteX528" fmla="*/ 862041 w 3560602"/>
              <a:gd name="connsiteY528" fmla="*/ 2443917 h 6855499"/>
              <a:gd name="connsiteX529" fmla="*/ 918261 w 3560602"/>
              <a:gd name="connsiteY529" fmla="*/ 2387697 h 6855499"/>
              <a:gd name="connsiteX530" fmla="*/ 487241 w 3560602"/>
              <a:gd name="connsiteY530" fmla="*/ 2387697 h 6855499"/>
              <a:gd name="connsiteX531" fmla="*/ 543461 w 3560602"/>
              <a:gd name="connsiteY531" fmla="*/ 2443917 h 6855499"/>
              <a:gd name="connsiteX532" fmla="*/ 487241 w 3560602"/>
              <a:gd name="connsiteY532" fmla="*/ 2500137 h 6855499"/>
              <a:gd name="connsiteX533" fmla="*/ 431021 w 3560602"/>
              <a:gd name="connsiteY533" fmla="*/ 2443917 h 6855499"/>
              <a:gd name="connsiteX534" fmla="*/ 487241 w 3560602"/>
              <a:gd name="connsiteY534" fmla="*/ 2387697 h 6855499"/>
              <a:gd name="connsiteX535" fmla="*/ 56221 w 3560602"/>
              <a:gd name="connsiteY535" fmla="*/ 2387697 h 6855499"/>
              <a:gd name="connsiteX536" fmla="*/ 112441 w 3560602"/>
              <a:gd name="connsiteY536" fmla="*/ 2443917 h 6855499"/>
              <a:gd name="connsiteX537" fmla="*/ 56221 w 3560602"/>
              <a:gd name="connsiteY537" fmla="*/ 2500137 h 6855499"/>
              <a:gd name="connsiteX538" fmla="*/ 1 w 3560602"/>
              <a:gd name="connsiteY538" fmla="*/ 2443917 h 6855499"/>
              <a:gd name="connsiteX539" fmla="*/ 56221 w 3560602"/>
              <a:gd name="connsiteY539" fmla="*/ 2387697 h 6855499"/>
              <a:gd name="connsiteX540" fmla="*/ 3504382 w 3560602"/>
              <a:gd name="connsiteY540" fmla="*/ 1989747 h 6855499"/>
              <a:gd name="connsiteX541" fmla="*/ 3560602 w 3560602"/>
              <a:gd name="connsiteY541" fmla="*/ 2045967 h 6855499"/>
              <a:gd name="connsiteX542" fmla="*/ 3504382 w 3560602"/>
              <a:gd name="connsiteY542" fmla="*/ 2102187 h 6855499"/>
              <a:gd name="connsiteX543" fmla="*/ 3448162 w 3560602"/>
              <a:gd name="connsiteY543" fmla="*/ 2045967 h 6855499"/>
              <a:gd name="connsiteX544" fmla="*/ 3504382 w 3560602"/>
              <a:gd name="connsiteY544" fmla="*/ 1989747 h 6855499"/>
              <a:gd name="connsiteX545" fmla="*/ 3073362 w 3560602"/>
              <a:gd name="connsiteY545" fmla="*/ 1989747 h 6855499"/>
              <a:gd name="connsiteX546" fmla="*/ 3129582 w 3560602"/>
              <a:gd name="connsiteY546" fmla="*/ 2045967 h 6855499"/>
              <a:gd name="connsiteX547" fmla="*/ 3073362 w 3560602"/>
              <a:gd name="connsiteY547" fmla="*/ 2102187 h 6855499"/>
              <a:gd name="connsiteX548" fmla="*/ 3017142 w 3560602"/>
              <a:gd name="connsiteY548" fmla="*/ 2045967 h 6855499"/>
              <a:gd name="connsiteX549" fmla="*/ 3073362 w 3560602"/>
              <a:gd name="connsiteY549" fmla="*/ 1989747 h 6855499"/>
              <a:gd name="connsiteX550" fmla="*/ 2642341 w 3560602"/>
              <a:gd name="connsiteY550" fmla="*/ 1989747 h 6855499"/>
              <a:gd name="connsiteX551" fmla="*/ 2698562 w 3560602"/>
              <a:gd name="connsiteY551" fmla="*/ 2045967 h 6855499"/>
              <a:gd name="connsiteX552" fmla="*/ 2642341 w 3560602"/>
              <a:gd name="connsiteY552" fmla="*/ 2102187 h 6855499"/>
              <a:gd name="connsiteX553" fmla="*/ 2586121 w 3560602"/>
              <a:gd name="connsiteY553" fmla="*/ 2045967 h 6855499"/>
              <a:gd name="connsiteX554" fmla="*/ 2642341 w 3560602"/>
              <a:gd name="connsiteY554" fmla="*/ 1989747 h 6855499"/>
              <a:gd name="connsiteX555" fmla="*/ 2211321 w 3560602"/>
              <a:gd name="connsiteY555" fmla="*/ 1989747 h 6855499"/>
              <a:gd name="connsiteX556" fmla="*/ 2267541 w 3560602"/>
              <a:gd name="connsiteY556" fmla="*/ 2045967 h 6855499"/>
              <a:gd name="connsiteX557" fmla="*/ 2211321 w 3560602"/>
              <a:gd name="connsiteY557" fmla="*/ 2102187 h 6855499"/>
              <a:gd name="connsiteX558" fmla="*/ 2155101 w 3560602"/>
              <a:gd name="connsiteY558" fmla="*/ 2045967 h 6855499"/>
              <a:gd name="connsiteX559" fmla="*/ 2211321 w 3560602"/>
              <a:gd name="connsiteY559" fmla="*/ 1989747 h 6855499"/>
              <a:gd name="connsiteX560" fmla="*/ 1780301 w 3560602"/>
              <a:gd name="connsiteY560" fmla="*/ 1989747 h 6855499"/>
              <a:gd name="connsiteX561" fmla="*/ 1836521 w 3560602"/>
              <a:gd name="connsiteY561" fmla="*/ 2045967 h 6855499"/>
              <a:gd name="connsiteX562" fmla="*/ 1780301 w 3560602"/>
              <a:gd name="connsiteY562" fmla="*/ 2102187 h 6855499"/>
              <a:gd name="connsiteX563" fmla="*/ 1724081 w 3560602"/>
              <a:gd name="connsiteY563" fmla="*/ 2045967 h 6855499"/>
              <a:gd name="connsiteX564" fmla="*/ 1780301 w 3560602"/>
              <a:gd name="connsiteY564" fmla="*/ 1989747 h 6855499"/>
              <a:gd name="connsiteX565" fmla="*/ 1349281 w 3560602"/>
              <a:gd name="connsiteY565" fmla="*/ 1989747 h 6855499"/>
              <a:gd name="connsiteX566" fmla="*/ 1405502 w 3560602"/>
              <a:gd name="connsiteY566" fmla="*/ 2045967 h 6855499"/>
              <a:gd name="connsiteX567" fmla="*/ 1349281 w 3560602"/>
              <a:gd name="connsiteY567" fmla="*/ 2102187 h 6855499"/>
              <a:gd name="connsiteX568" fmla="*/ 1293061 w 3560602"/>
              <a:gd name="connsiteY568" fmla="*/ 2045967 h 6855499"/>
              <a:gd name="connsiteX569" fmla="*/ 1349281 w 3560602"/>
              <a:gd name="connsiteY569" fmla="*/ 1989747 h 6855499"/>
              <a:gd name="connsiteX570" fmla="*/ 918261 w 3560602"/>
              <a:gd name="connsiteY570" fmla="*/ 1989747 h 6855499"/>
              <a:gd name="connsiteX571" fmla="*/ 974481 w 3560602"/>
              <a:gd name="connsiteY571" fmla="*/ 2045967 h 6855499"/>
              <a:gd name="connsiteX572" fmla="*/ 918261 w 3560602"/>
              <a:gd name="connsiteY572" fmla="*/ 2102187 h 6855499"/>
              <a:gd name="connsiteX573" fmla="*/ 862041 w 3560602"/>
              <a:gd name="connsiteY573" fmla="*/ 2045967 h 6855499"/>
              <a:gd name="connsiteX574" fmla="*/ 918261 w 3560602"/>
              <a:gd name="connsiteY574" fmla="*/ 1989747 h 6855499"/>
              <a:gd name="connsiteX575" fmla="*/ 487241 w 3560602"/>
              <a:gd name="connsiteY575" fmla="*/ 1989747 h 6855499"/>
              <a:gd name="connsiteX576" fmla="*/ 543461 w 3560602"/>
              <a:gd name="connsiteY576" fmla="*/ 2045967 h 6855499"/>
              <a:gd name="connsiteX577" fmla="*/ 487241 w 3560602"/>
              <a:gd name="connsiteY577" fmla="*/ 2102187 h 6855499"/>
              <a:gd name="connsiteX578" fmla="*/ 431021 w 3560602"/>
              <a:gd name="connsiteY578" fmla="*/ 2045967 h 6855499"/>
              <a:gd name="connsiteX579" fmla="*/ 487241 w 3560602"/>
              <a:gd name="connsiteY579" fmla="*/ 1989747 h 6855499"/>
              <a:gd name="connsiteX580" fmla="*/ 56221 w 3560602"/>
              <a:gd name="connsiteY580" fmla="*/ 1989747 h 6855499"/>
              <a:gd name="connsiteX581" fmla="*/ 112441 w 3560602"/>
              <a:gd name="connsiteY581" fmla="*/ 2045967 h 6855499"/>
              <a:gd name="connsiteX582" fmla="*/ 56221 w 3560602"/>
              <a:gd name="connsiteY582" fmla="*/ 2102187 h 6855499"/>
              <a:gd name="connsiteX583" fmla="*/ 1 w 3560602"/>
              <a:gd name="connsiteY583" fmla="*/ 2045967 h 6855499"/>
              <a:gd name="connsiteX584" fmla="*/ 56221 w 3560602"/>
              <a:gd name="connsiteY584" fmla="*/ 1989747 h 6855499"/>
              <a:gd name="connsiteX585" fmla="*/ 3504382 w 3560602"/>
              <a:gd name="connsiteY585" fmla="*/ 1591798 h 6855499"/>
              <a:gd name="connsiteX586" fmla="*/ 3560602 w 3560602"/>
              <a:gd name="connsiteY586" fmla="*/ 1648018 h 6855499"/>
              <a:gd name="connsiteX587" fmla="*/ 3504382 w 3560602"/>
              <a:gd name="connsiteY587" fmla="*/ 1704238 h 6855499"/>
              <a:gd name="connsiteX588" fmla="*/ 3448162 w 3560602"/>
              <a:gd name="connsiteY588" fmla="*/ 1648018 h 6855499"/>
              <a:gd name="connsiteX589" fmla="*/ 3504382 w 3560602"/>
              <a:gd name="connsiteY589" fmla="*/ 1591798 h 6855499"/>
              <a:gd name="connsiteX590" fmla="*/ 3073362 w 3560602"/>
              <a:gd name="connsiteY590" fmla="*/ 1591798 h 6855499"/>
              <a:gd name="connsiteX591" fmla="*/ 3129582 w 3560602"/>
              <a:gd name="connsiteY591" fmla="*/ 1648018 h 6855499"/>
              <a:gd name="connsiteX592" fmla="*/ 3073362 w 3560602"/>
              <a:gd name="connsiteY592" fmla="*/ 1704238 h 6855499"/>
              <a:gd name="connsiteX593" fmla="*/ 3017142 w 3560602"/>
              <a:gd name="connsiteY593" fmla="*/ 1648018 h 6855499"/>
              <a:gd name="connsiteX594" fmla="*/ 3073362 w 3560602"/>
              <a:gd name="connsiteY594" fmla="*/ 1591798 h 6855499"/>
              <a:gd name="connsiteX595" fmla="*/ 2642341 w 3560602"/>
              <a:gd name="connsiteY595" fmla="*/ 1591798 h 6855499"/>
              <a:gd name="connsiteX596" fmla="*/ 2698562 w 3560602"/>
              <a:gd name="connsiteY596" fmla="*/ 1648018 h 6855499"/>
              <a:gd name="connsiteX597" fmla="*/ 2642341 w 3560602"/>
              <a:gd name="connsiteY597" fmla="*/ 1704238 h 6855499"/>
              <a:gd name="connsiteX598" fmla="*/ 2586121 w 3560602"/>
              <a:gd name="connsiteY598" fmla="*/ 1648018 h 6855499"/>
              <a:gd name="connsiteX599" fmla="*/ 2642341 w 3560602"/>
              <a:gd name="connsiteY599" fmla="*/ 1591798 h 6855499"/>
              <a:gd name="connsiteX600" fmla="*/ 2211321 w 3560602"/>
              <a:gd name="connsiteY600" fmla="*/ 1591798 h 6855499"/>
              <a:gd name="connsiteX601" fmla="*/ 2267541 w 3560602"/>
              <a:gd name="connsiteY601" fmla="*/ 1648018 h 6855499"/>
              <a:gd name="connsiteX602" fmla="*/ 2211321 w 3560602"/>
              <a:gd name="connsiteY602" fmla="*/ 1704238 h 6855499"/>
              <a:gd name="connsiteX603" fmla="*/ 2155101 w 3560602"/>
              <a:gd name="connsiteY603" fmla="*/ 1648018 h 6855499"/>
              <a:gd name="connsiteX604" fmla="*/ 2211321 w 3560602"/>
              <a:gd name="connsiteY604" fmla="*/ 1591798 h 6855499"/>
              <a:gd name="connsiteX605" fmla="*/ 1780301 w 3560602"/>
              <a:gd name="connsiteY605" fmla="*/ 1591798 h 6855499"/>
              <a:gd name="connsiteX606" fmla="*/ 1836521 w 3560602"/>
              <a:gd name="connsiteY606" fmla="*/ 1648018 h 6855499"/>
              <a:gd name="connsiteX607" fmla="*/ 1780301 w 3560602"/>
              <a:gd name="connsiteY607" fmla="*/ 1704238 h 6855499"/>
              <a:gd name="connsiteX608" fmla="*/ 1724081 w 3560602"/>
              <a:gd name="connsiteY608" fmla="*/ 1648018 h 6855499"/>
              <a:gd name="connsiteX609" fmla="*/ 1780301 w 3560602"/>
              <a:gd name="connsiteY609" fmla="*/ 1591798 h 6855499"/>
              <a:gd name="connsiteX610" fmla="*/ 1349281 w 3560602"/>
              <a:gd name="connsiteY610" fmla="*/ 1591798 h 6855499"/>
              <a:gd name="connsiteX611" fmla="*/ 1405502 w 3560602"/>
              <a:gd name="connsiteY611" fmla="*/ 1648018 h 6855499"/>
              <a:gd name="connsiteX612" fmla="*/ 1349281 w 3560602"/>
              <a:gd name="connsiteY612" fmla="*/ 1704238 h 6855499"/>
              <a:gd name="connsiteX613" fmla="*/ 1293061 w 3560602"/>
              <a:gd name="connsiteY613" fmla="*/ 1648018 h 6855499"/>
              <a:gd name="connsiteX614" fmla="*/ 1349281 w 3560602"/>
              <a:gd name="connsiteY614" fmla="*/ 1591798 h 6855499"/>
              <a:gd name="connsiteX615" fmla="*/ 918261 w 3560602"/>
              <a:gd name="connsiteY615" fmla="*/ 1591798 h 6855499"/>
              <a:gd name="connsiteX616" fmla="*/ 974481 w 3560602"/>
              <a:gd name="connsiteY616" fmla="*/ 1648018 h 6855499"/>
              <a:gd name="connsiteX617" fmla="*/ 918261 w 3560602"/>
              <a:gd name="connsiteY617" fmla="*/ 1704238 h 6855499"/>
              <a:gd name="connsiteX618" fmla="*/ 862041 w 3560602"/>
              <a:gd name="connsiteY618" fmla="*/ 1648018 h 6855499"/>
              <a:gd name="connsiteX619" fmla="*/ 918261 w 3560602"/>
              <a:gd name="connsiteY619" fmla="*/ 1591798 h 6855499"/>
              <a:gd name="connsiteX620" fmla="*/ 487241 w 3560602"/>
              <a:gd name="connsiteY620" fmla="*/ 1591798 h 6855499"/>
              <a:gd name="connsiteX621" fmla="*/ 543461 w 3560602"/>
              <a:gd name="connsiteY621" fmla="*/ 1648018 h 6855499"/>
              <a:gd name="connsiteX622" fmla="*/ 487241 w 3560602"/>
              <a:gd name="connsiteY622" fmla="*/ 1704238 h 6855499"/>
              <a:gd name="connsiteX623" fmla="*/ 431021 w 3560602"/>
              <a:gd name="connsiteY623" fmla="*/ 1648018 h 6855499"/>
              <a:gd name="connsiteX624" fmla="*/ 487241 w 3560602"/>
              <a:gd name="connsiteY624" fmla="*/ 1591798 h 6855499"/>
              <a:gd name="connsiteX625" fmla="*/ 56221 w 3560602"/>
              <a:gd name="connsiteY625" fmla="*/ 1591798 h 6855499"/>
              <a:gd name="connsiteX626" fmla="*/ 112441 w 3560602"/>
              <a:gd name="connsiteY626" fmla="*/ 1648018 h 6855499"/>
              <a:gd name="connsiteX627" fmla="*/ 56221 w 3560602"/>
              <a:gd name="connsiteY627" fmla="*/ 1704238 h 6855499"/>
              <a:gd name="connsiteX628" fmla="*/ 1 w 3560602"/>
              <a:gd name="connsiteY628" fmla="*/ 1648018 h 6855499"/>
              <a:gd name="connsiteX629" fmla="*/ 56221 w 3560602"/>
              <a:gd name="connsiteY629" fmla="*/ 1591798 h 6855499"/>
              <a:gd name="connsiteX630" fmla="*/ 3504382 w 3560602"/>
              <a:gd name="connsiteY630" fmla="*/ 1193849 h 6855499"/>
              <a:gd name="connsiteX631" fmla="*/ 3560602 w 3560602"/>
              <a:gd name="connsiteY631" fmla="*/ 1250069 h 6855499"/>
              <a:gd name="connsiteX632" fmla="*/ 3504382 w 3560602"/>
              <a:gd name="connsiteY632" fmla="*/ 1306289 h 6855499"/>
              <a:gd name="connsiteX633" fmla="*/ 3448162 w 3560602"/>
              <a:gd name="connsiteY633" fmla="*/ 1250069 h 6855499"/>
              <a:gd name="connsiteX634" fmla="*/ 3504382 w 3560602"/>
              <a:gd name="connsiteY634" fmla="*/ 1193849 h 6855499"/>
              <a:gd name="connsiteX635" fmla="*/ 3073362 w 3560602"/>
              <a:gd name="connsiteY635" fmla="*/ 1193849 h 6855499"/>
              <a:gd name="connsiteX636" fmla="*/ 3129582 w 3560602"/>
              <a:gd name="connsiteY636" fmla="*/ 1250069 h 6855499"/>
              <a:gd name="connsiteX637" fmla="*/ 3073362 w 3560602"/>
              <a:gd name="connsiteY637" fmla="*/ 1306289 h 6855499"/>
              <a:gd name="connsiteX638" fmla="*/ 3017142 w 3560602"/>
              <a:gd name="connsiteY638" fmla="*/ 1250069 h 6855499"/>
              <a:gd name="connsiteX639" fmla="*/ 3073362 w 3560602"/>
              <a:gd name="connsiteY639" fmla="*/ 1193849 h 6855499"/>
              <a:gd name="connsiteX640" fmla="*/ 2642341 w 3560602"/>
              <a:gd name="connsiteY640" fmla="*/ 1193849 h 6855499"/>
              <a:gd name="connsiteX641" fmla="*/ 2698562 w 3560602"/>
              <a:gd name="connsiteY641" fmla="*/ 1250069 h 6855499"/>
              <a:gd name="connsiteX642" fmla="*/ 2642341 w 3560602"/>
              <a:gd name="connsiteY642" fmla="*/ 1306289 h 6855499"/>
              <a:gd name="connsiteX643" fmla="*/ 2586121 w 3560602"/>
              <a:gd name="connsiteY643" fmla="*/ 1250069 h 6855499"/>
              <a:gd name="connsiteX644" fmla="*/ 2642341 w 3560602"/>
              <a:gd name="connsiteY644" fmla="*/ 1193849 h 6855499"/>
              <a:gd name="connsiteX645" fmla="*/ 2211321 w 3560602"/>
              <a:gd name="connsiteY645" fmla="*/ 1193849 h 6855499"/>
              <a:gd name="connsiteX646" fmla="*/ 2267541 w 3560602"/>
              <a:gd name="connsiteY646" fmla="*/ 1250069 h 6855499"/>
              <a:gd name="connsiteX647" fmla="*/ 2211321 w 3560602"/>
              <a:gd name="connsiteY647" fmla="*/ 1306289 h 6855499"/>
              <a:gd name="connsiteX648" fmla="*/ 2155101 w 3560602"/>
              <a:gd name="connsiteY648" fmla="*/ 1250069 h 6855499"/>
              <a:gd name="connsiteX649" fmla="*/ 2211321 w 3560602"/>
              <a:gd name="connsiteY649" fmla="*/ 1193849 h 6855499"/>
              <a:gd name="connsiteX650" fmla="*/ 1780301 w 3560602"/>
              <a:gd name="connsiteY650" fmla="*/ 1193849 h 6855499"/>
              <a:gd name="connsiteX651" fmla="*/ 1836521 w 3560602"/>
              <a:gd name="connsiteY651" fmla="*/ 1250069 h 6855499"/>
              <a:gd name="connsiteX652" fmla="*/ 1780301 w 3560602"/>
              <a:gd name="connsiteY652" fmla="*/ 1306289 h 6855499"/>
              <a:gd name="connsiteX653" fmla="*/ 1724081 w 3560602"/>
              <a:gd name="connsiteY653" fmla="*/ 1250069 h 6855499"/>
              <a:gd name="connsiteX654" fmla="*/ 1780301 w 3560602"/>
              <a:gd name="connsiteY654" fmla="*/ 1193849 h 6855499"/>
              <a:gd name="connsiteX655" fmla="*/ 1349281 w 3560602"/>
              <a:gd name="connsiteY655" fmla="*/ 1193849 h 6855499"/>
              <a:gd name="connsiteX656" fmla="*/ 1405502 w 3560602"/>
              <a:gd name="connsiteY656" fmla="*/ 1250069 h 6855499"/>
              <a:gd name="connsiteX657" fmla="*/ 1349281 w 3560602"/>
              <a:gd name="connsiteY657" fmla="*/ 1306289 h 6855499"/>
              <a:gd name="connsiteX658" fmla="*/ 1293061 w 3560602"/>
              <a:gd name="connsiteY658" fmla="*/ 1250069 h 6855499"/>
              <a:gd name="connsiteX659" fmla="*/ 1349281 w 3560602"/>
              <a:gd name="connsiteY659" fmla="*/ 1193849 h 6855499"/>
              <a:gd name="connsiteX660" fmla="*/ 918261 w 3560602"/>
              <a:gd name="connsiteY660" fmla="*/ 1193849 h 6855499"/>
              <a:gd name="connsiteX661" fmla="*/ 974481 w 3560602"/>
              <a:gd name="connsiteY661" fmla="*/ 1250069 h 6855499"/>
              <a:gd name="connsiteX662" fmla="*/ 918261 w 3560602"/>
              <a:gd name="connsiteY662" fmla="*/ 1306289 h 6855499"/>
              <a:gd name="connsiteX663" fmla="*/ 862041 w 3560602"/>
              <a:gd name="connsiteY663" fmla="*/ 1250069 h 6855499"/>
              <a:gd name="connsiteX664" fmla="*/ 918261 w 3560602"/>
              <a:gd name="connsiteY664" fmla="*/ 1193849 h 6855499"/>
              <a:gd name="connsiteX665" fmla="*/ 487241 w 3560602"/>
              <a:gd name="connsiteY665" fmla="*/ 1193849 h 6855499"/>
              <a:gd name="connsiteX666" fmla="*/ 543461 w 3560602"/>
              <a:gd name="connsiteY666" fmla="*/ 1250069 h 6855499"/>
              <a:gd name="connsiteX667" fmla="*/ 487241 w 3560602"/>
              <a:gd name="connsiteY667" fmla="*/ 1306289 h 6855499"/>
              <a:gd name="connsiteX668" fmla="*/ 431021 w 3560602"/>
              <a:gd name="connsiteY668" fmla="*/ 1250069 h 6855499"/>
              <a:gd name="connsiteX669" fmla="*/ 487241 w 3560602"/>
              <a:gd name="connsiteY669" fmla="*/ 1193849 h 6855499"/>
              <a:gd name="connsiteX670" fmla="*/ 56221 w 3560602"/>
              <a:gd name="connsiteY670" fmla="*/ 1193849 h 6855499"/>
              <a:gd name="connsiteX671" fmla="*/ 112441 w 3560602"/>
              <a:gd name="connsiteY671" fmla="*/ 1250069 h 6855499"/>
              <a:gd name="connsiteX672" fmla="*/ 56221 w 3560602"/>
              <a:gd name="connsiteY672" fmla="*/ 1306289 h 6855499"/>
              <a:gd name="connsiteX673" fmla="*/ 1 w 3560602"/>
              <a:gd name="connsiteY673" fmla="*/ 1250069 h 6855499"/>
              <a:gd name="connsiteX674" fmla="*/ 56221 w 3560602"/>
              <a:gd name="connsiteY674" fmla="*/ 1193849 h 6855499"/>
              <a:gd name="connsiteX675" fmla="*/ 3504382 w 3560602"/>
              <a:gd name="connsiteY675" fmla="*/ 795899 h 6855499"/>
              <a:gd name="connsiteX676" fmla="*/ 3560602 w 3560602"/>
              <a:gd name="connsiteY676" fmla="*/ 852120 h 6855499"/>
              <a:gd name="connsiteX677" fmla="*/ 3504382 w 3560602"/>
              <a:gd name="connsiteY677" fmla="*/ 908340 h 6855499"/>
              <a:gd name="connsiteX678" fmla="*/ 3448162 w 3560602"/>
              <a:gd name="connsiteY678" fmla="*/ 852120 h 6855499"/>
              <a:gd name="connsiteX679" fmla="*/ 3504382 w 3560602"/>
              <a:gd name="connsiteY679" fmla="*/ 795899 h 6855499"/>
              <a:gd name="connsiteX680" fmla="*/ 3073362 w 3560602"/>
              <a:gd name="connsiteY680" fmla="*/ 795899 h 6855499"/>
              <a:gd name="connsiteX681" fmla="*/ 3129582 w 3560602"/>
              <a:gd name="connsiteY681" fmla="*/ 852120 h 6855499"/>
              <a:gd name="connsiteX682" fmla="*/ 3073362 w 3560602"/>
              <a:gd name="connsiteY682" fmla="*/ 908340 h 6855499"/>
              <a:gd name="connsiteX683" fmla="*/ 3017142 w 3560602"/>
              <a:gd name="connsiteY683" fmla="*/ 852120 h 6855499"/>
              <a:gd name="connsiteX684" fmla="*/ 3073362 w 3560602"/>
              <a:gd name="connsiteY684" fmla="*/ 795899 h 6855499"/>
              <a:gd name="connsiteX685" fmla="*/ 2642341 w 3560602"/>
              <a:gd name="connsiteY685" fmla="*/ 795899 h 6855499"/>
              <a:gd name="connsiteX686" fmla="*/ 2698562 w 3560602"/>
              <a:gd name="connsiteY686" fmla="*/ 852120 h 6855499"/>
              <a:gd name="connsiteX687" fmla="*/ 2642341 w 3560602"/>
              <a:gd name="connsiteY687" fmla="*/ 908340 h 6855499"/>
              <a:gd name="connsiteX688" fmla="*/ 2586121 w 3560602"/>
              <a:gd name="connsiteY688" fmla="*/ 852120 h 6855499"/>
              <a:gd name="connsiteX689" fmla="*/ 2642341 w 3560602"/>
              <a:gd name="connsiteY689" fmla="*/ 795899 h 6855499"/>
              <a:gd name="connsiteX690" fmla="*/ 2211321 w 3560602"/>
              <a:gd name="connsiteY690" fmla="*/ 795899 h 6855499"/>
              <a:gd name="connsiteX691" fmla="*/ 2267541 w 3560602"/>
              <a:gd name="connsiteY691" fmla="*/ 852120 h 6855499"/>
              <a:gd name="connsiteX692" fmla="*/ 2211321 w 3560602"/>
              <a:gd name="connsiteY692" fmla="*/ 908340 h 6855499"/>
              <a:gd name="connsiteX693" fmla="*/ 2155101 w 3560602"/>
              <a:gd name="connsiteY693" fmla="*/ 852120 h 6855499"/>
              <a:gd name="connsiteX694" fmla="*/ 2211321 w 3560602"/>
              <a:gd name="connsiteY694" fmla="*/ 795899 h 6855499"/>
              <a:gd name="connsiteX695" fmla="*/ 1780301 w 3560602"/>
              <a:gd name="connsiteY695" fmla="*/ 795899 h 6855499"/>
              <a:gd name="connsiteX696" fmla="*/ 1836521 w 3560602"/>
              <a:gd name="connsiteY696" fmla="*/ 852120 h 6855499"/>
              <a:gd name="connsiteX697" fmla="*/ 1780301 w 3560602"/>
              <a:gd name="connsiteY697" fmla="*/ 908340 h 6855499"/>
              <a:gd name="connsiteX698" fmla="*/ 1724081 w 3560602"/>
              <a:gd name="connsiteY698" fmla="*/ 852120 h 6855499"/>
              <a:gd name="connsiteX699" fmla="*/ 1780301 w 3560602"/>
              <a:gd name="connsiteY699" fmla="*/ 795899 h 6855499"/>
              <a:gd name="connsiteX700" fmla="*/ 1349281 w 3560602"/>
              <a:gd name="connsiteY700" fmla="*/ 795899 h 6855499"/>
              <a:gd name="connsiteX701" fmla="*/ 1405502 w 3560602"/>
              <a:gd name="connsiteY701" fmla="*/ 852120 h 6855499"/>
              <a:gd name="connsiteX702" fmla="*/ 1349281 w 3560602"/>
              <a:gd name="connsiteY702" fmla="*/ 908340 h 6855499"/>
              <a:gd name="connsiteX703" fmla="*/ 1293061 w 3560602"/>
              <a:gd name="connsiteY703" fmla="*/ 852120 h 6855499"/>
              <a:gd name="connsiteX704" fmla="*/ 1349281 w 3560602"/>
              <a:gd name="connsiteY704" fmla="*/ 795899 h 6855499"/>
              <a:gd name="connsiteX705" fmla="*/ 918261 w 3560602"/>
              <a:gd name="connsiteY705" fmla="*/ 795899 h 6855499"/>
              <a:gd name="connsiteX706" fmla="*/ 974481 w 3560602"/>
              <a:gd name="connsiteY706" fmla="*/ 852120 h 6855499"/>
              <a:gd name="connsiteX707" fmla="*/ 918261 w 3560602"/>
              <a:gd name="connsiteY707" fmla="*/ 908340 h 6855499"/>
              <a:gd name="connsiteX708" fmla="*/ 862041 w 3560602"/>
              <a:gd name="connsiteY708" fmla="*/ 852120 h 6855499"/>
              <a:gd name="connsiteX709" fmla="*/ 918261 w 3560602"/>
              <a:gd name="connsiteY709" fmla="*/ 795899 h 6855499"/>
              <a:gd name="connsiteX710" fmla="*/ 487241 w 3560602"/>
              <a:gd name="connsiteY710" fmla="*/ 795899 h 6855499"/>
              <a:gd name="connsiteX711" fmla="*/ 543461 w 3560602"/>
              <a:gd name="connsiteY711" fmla="*/ 852120 h 6855499"/>
              <a:gd name="connsiteX712" fmla="*/ 487241 w 3560602"/>
              <a:gd name="connsiteY712" fmla="*/ 908340 h 6855499"/>
              <a:gd name="connsiteX713" fmla="*/ 431021 w 3560602"/>
              <a:gd name="connsiteY713" fmla="*/ 852120 h 6855499"/>
              <a:gd name="connsiteX714" fmla="*/ 487241 w 3560602"/>
              <a:gd name="connsiteY714" fmla="*/ 795899 h 6855499"/>
              <a:gd name="connsiteX715" fmla="*/ 56221 w 3560602"/>
              <a:gd name="connsiteY715" fmla="*/ 795899 h 6855499"/>
              <a:gd name="connsiteX716" fmla="*/ 112441 w 3560602"/>
              <a:gd name="connsiteY716" fmla="*/ 852120 h 6855499"/>
              <a:gd name="connsiteX717" fmla="*/ 56221 w 3560602"/>
              <a:gd name="connsiteY717" fmla="*/ 908340 h 6855499"/>
              <a:gd name="connsiteX718" fmla="*/ 1 w 3560602"/>
              <a:gd name="connsiteY718" fmla="*/ 852120 h 6855499"/>
              <a:gd name="connsiteX719" fmla="*/ 56221 w 3560602"/>
              <a:gd name="connsiteY719" fmla="*/ 795899 h 6855499"/>
              <a:gd name="connsiteX720" fmla="*/ 3504382 w 3560602"/>
              <a:gd name="connsiteY720" fmla="*/ 397950 h 6855499"/>
              <a:gd name="connsiteX721" fmla="*/ 3560602 w 3560602"/>
              <a:gd name="connsiteY721" fmla="*/ 454170 h 6855499"/>
              <a:gd name="connsiteX722" fmla="*/ 3504382 w 3560602"/>
              <a:gd name="connsiteY722" fmla="*/ 510390 h 6855499"/>
              <a:gd name="connsiteX723" fmla="*/ 3448162 w 3560602"/>
              <a:gd name="connsiteY723" fmla="*/ 454170 h 6855499"/>
              <a:gd name="connsiteX724" fmla="*/ 3504382 w 3560602"/>
              <a:gd name="connsiteY724" fmla="*/ 397950 h 6855499"/>
              <a:gd name="connsiteX725" fmla="*/ 3073362 w 3560602"/>
              <a:gd name="connsiteY725" fmla="*/ 397950 h 6855499"/>
              <a:gd name="connsiteX726" fmla="*/ 3129582 w 3560602"/>
              <a:gd name="connsiteY726" fmla="*/ 454170 h 6855499"/>
              <a:gd name="connsiteX727" fmla="*/ 3073362 w 3560602"/>
              <a:gd name="connsiteY727" fmla="*/ 510390 h 6855499"/>
              <a:gd name="connsiteX728" fmla="*/ 3017142 w 3560602"/>
              <a:gd name="connsiteY728" fmla="*/ 454170 h 6855499"/>
              <a:gd name="connsiteX729" fmla="*/ 3073362 w 3560602"/>
              <a:gd name="connsiteY729" fmla="*/ 397950 h 6855499"/>
              <a:gd name="connsiteX730" fmla="*/ 2642341 w 3560602"/>
              <a:gd name="connsiteY730" fmla="*/ 397950 h 6855499"/>
              <a:gd name="connsiteX731" fmla="*/ 2698562 w 3560602"/>
              <a:gd name="connsiteY731" fmla="*/ 454170 h 6855499"/>
              <a:gd name="connsiteX732" fmla="*/ 2642341 w 3560602"/>
              <a:gd name="connsiteY732" fmla="*/ 510390 h 6855499"/>
              <a:gd name="connsiteX733" fmla="*/ 2586121 w 3560602"/>
              <a:gd name="connsiteY733" fmla="*/ 454170 h 6855499"/>
              <a:gd name="connsiteX734" fmla="*/ 2642341 w 3560602"/>
              <a:gd name="connsiteY734" fmla="*/ 397950 h 6855499"/>
              <a:gd name="connsiteX735" fmla="*/ 2211321 w 3560602"/>
              <a:gd name="connsiteY735" fmla="*/ 397950 h 6855499"/>
              <a:gd name="connsiteX736" fmla="*/ 2267541 w 3560602"/>
              <a:gd name="connsiteY736" fmla="*/ 454170 h 6855499"/>
              <a:gd name="connsiteX737" fmla="*/ 2211321 w 3560602"/>
              <a:gd name="connsiteY737" fmla="*/ 510390 h 6855499"/>
              <a:gd name="connsiteX738" fmla="*/ 2155101 w 3560602"/>
              <a:gd name="connsiteY738" fmla="*/ 454170 h 6855499"/>
              <a:gd name="connsiteX739" fmla="*/ 2211321 w 3560602"/>
              <a:gd name="connsiteY739" fmla="*/ 397950 h 6855499"/>
              <a:gd name="connsiteX740" fmla="*/ 1780301 w 3560602"/>
              <a:gd name="connsiteY740" fmla="*/ 397950 h 6855499"/>
              <a:gd name="connsiteX741" fmla="*/ 1836521 w 3560602"/>
              <a:gd name="connsiteY741" fmla="*/ 454170 h 6855499"/>
              <a:gd name="connsiteX742" fmla="*/ 1780301 w 3560602"/>
              <a:gd name="connsiteY742" fmla="*/ 510390 h 6855499"/>
              <a:gd name="connsiteX743" fmla="*/ 1724081 w 3560602"/>
              <a:gd name="connsiteY743" fmla="*/ 454170 h 6855499"/>
              <a:gd name="connsiteX744" fmla="*/ 1780301 w 3560602"/>
              <a:gd name="connsiteY744" fmla="*/ 397950 h 6855499"/>
              <a:gd name="connsiteX745" fmla="*/ 1349281 w 3560602"/>
              <a:gd name="connsiteY745" fmla="*/ 397950 h 6855499"/>
              <a:gd name="connsiteX746" fmla="*/ 1405502 w 3560602"/>
              <a:gd name="connsiteY746" fmla="*/ 454170 h 6855499"/>
              <a:gd name="connsiteX747" fmla="*/ 1349281 w 3560602"/>
              <a:gd name="connsiteY747" fmla="*/ 510390 h 6855499"/>
              <a:gd name="connsiteX748" fmla="*/ 1293061 w 3560602"/>
              <a:gd name="connsiteY748" fmla="*/ 454170 h 6855499"/>
              <a:gd name="connsiteX749" fmla="*/ 1349281 w 3560602"/>
              <a:gd name="connsiteY749" fmla="*/ 397950 h 6855499"/>
              <a:gd name="connsiteX750" fmla="*/ 918261 w 3560602"/>
              <a:gd name="connsiteY750" fmla="*/ 397950 h 6855499"/>
              <a:gd name="connsiteX751" fmla="*/ 974481 w 3560602"/>
              <a:gd name="connsiteY751" fmla="*/ 454170 h 6855499"/>
              <a:gd name="connsiteX752" fmla="*/ 918261 w 3560602"/>
              <a:gd name="connsiteY752" fmla="*/ 510390 h 6855499"/>
              <a:gd name="connsiteX753" fmla="*/ 862041 w 3560602"/>
              <a:gd name="connsiteY753" fmla="*/ 454170 h 6855499"/>
              <a:gd name="connsiteX754" fmla="*/ 918261 w 3560602"/>
              <a:gd name="connsiteY754" fmla="*/ 397950 h 6855499"/>
              <a:gd name="connsiteX755" fmla="*/ 487241 w 3560602"/>
              <a:gd name="connsiteY755" fmla="*/ 397950 h 6855499"/>
              <a:gd name="connsiteX756" fmla="*/ 543461 w 3560602"/>
              <a:gd name="connsiteY756" fmla="*/ 454170 h 6855499"/>
              <a:gd name="connsiteX757" fmla="*/ 487241 w 3560602"/>
              <a:gd name="connsiteY757" fmla="*/ 510390 h 6855499"/>
              <a:gd name="connsiteX758" fmla="*/ 431021 w 3560602"/>
              <a:gd name="connsiteY758" fmla="*/ 454170 h 6855499"/>
              <a:gd name="connsiteX759" fmla="*/ 487241 w 3560602"/>
              <a:gd name="connsiteY759" fmla="*/ 397950 h 6855499"/>
              <a:gd name="connsiteX760" fmla="*/ 56221 w 3560602"/>
              <a:gd name="connsiteY760" fmla="*/ 397950 h 6855499"/>
              <a:gd name="connsiteX761" fmla="*/ 112441 w 3560602"/>
              <a:gd name="connsiteY761" fmla="*/ 454170 h 6855499"/>
              <a:gd name="connsiteX762" fmla="*/ 56221 w 3560602"/>
              <a:gd name="connsiteY762" fmla="*/ 510390 h 6855499"/>
              <a:gd name="connsiteX763" fmla="*/ 1 w 3560602"/>
              <a:gd name="connsiteY763" fmla="*/ 454170 h 6855499"/>
              <a:gd name="connsiteX764" fmla="*/ 56221 w 3560602"/>
              <a:gd name="connsiteY764" fmla="*/ 397950 h 6855499"/>
              <a:gd name="connsiteX765" fmla="*/ 3504382 w 3560602"/>
              <a:gd name="connsiteY765" fmla="*/ 0 h 6855499"/>
              <a:gd name="connsiteX766" fmla="*/ 3560602 w 3560602"/>
              <a:gd name="connsiteY766" fmla="*/ 56221 h 6855499"/>
              <a:gd name="connsiteX767" fmla="*/ 3504382 w 3560602"/>
              <a:gd name="connsiteY767" fmla="*/ 112441 h 6855499"/>
              <a:gd name="connsiteX768" fmla="*/ 3448162 w 3560602"/>
              <a:gd name="connsiteY768" fmla="*/ 56221 h 6855499"/>
              <a:gd name="connsiteX769" fmla="*/ 3504382 w 3560602"/>
              <a:gd name="connsiteY769" fmla="*/ 0 h 6855499"/>
              <a:gd name="connsiteX770" fmla="*/ 3073362 w 3560602"/>
              <a:gd name="connsiteY770" fmla="*/ 0 h 6855499"/>
              <a:gd name="connsiteX771" fmla="*/ 3129582 w 3560602"/>
              <a:gd name="connsiteY771" fmla="*/ 56221 h 6855499"/>
              <a:gd name="connsiteX772" fmla="*/ 3073362 w 3560602"/>
              <a:gd name="connsiteY772" fmla="*/ 112441 h 6855499"/>
              <a:gd name="connsiteX773" fmla="*/ 3017142 w 3560602"/>
              <a:gd name="connsiteY773" fmla="*/ 56221 h 6855499"/>
              <a:gd name="connsiteX774" fmla="*/ 3073362 w 3560602"/>
              <a:gd name="connsiteY774" fmla="*/ 0 h 6855499"/>
              <a:gd name="connsiteX775" fmla="*/ 2642341 w 3560602"/>
              <a:gd name="connsiteY775" fmla="*/ 0 h 6855499"/>
              <a:gd name="connsiteX776" fmla="*/ 2698562 w 3560602"/>
              <a:gd name="connsiteY776" fmla="*/ 56221 h 6855499"/>
              <a:gd name="connsiteX777" fmla="*/ 2642341 w 3560602"/>
              <a:gd name="connsiteY777" fmla="*/ 112441 h 6855499"/>
              <a:gd name="connsiteX778" fmla="*/ 2586121 w 3560602"/>
              <a:gd name="connsiteY778" fmla="*/ 56221 h 6855499"/>
              <a:gd name="connsiteX779" fmla="*/ 2642341 w 3560602"/>
              <a:gd name="connsiteY779" fmla="*/ 0 h 6855499"/>
              <a:gd name="connsiteX780" fmla="*/ 2211321 w 3560602"/>
              <a:gd name="connsiteY780" fmla="*/ 0 h 6855499"/>
              <a:gd name="connsiteX781" fmla="*/ 2267541 w 3560602"/>
              <a:gd name="connsiteY781" fmla="*/ 56221 h 6855499"/>
              <a:gd name="connsiteX782" fmla="*/ 2211321 w 3560602"/>
              <a:gd name="connsiteY782" fmla="*/ 112441 h 6855499"/>
              <a:gd name="connsiteX783" fmla="*/ 2155101 w 3560602"/>
              <a:gd name="connsiteY783" fmla="*/ 56221 h 6855499"/>
              <a:gd name="connsiteX784" fmla="*/ 2211321 w 3560602"/>
              <a:gd name="connsiteY784" fmla="*/ 0 h 6855499"/>
              <a:gd name="connsiteX785" fmla="*/ 1780301 w 3560602"/>
              <a:gd name="connsiteY785" fmla="*/ 0 h 6855499"/>
              <a:gd name="connsiteX786" fmla="*/ 1836521 w 3560602"/>
              <a:gd name="connsiteY786" fmla="*/ 56221 h 6855499"/>
              <a:gd name="connsiteX787" fmla="*/ 1780301 w 3560602"/>
              <a:gd name="connsiteY787" fmla="*/ 112441 h 6855499"/>
              <a:gd name="connsiteX788" fmla="*/ 1724081 w 3560602"/>
              <a:gd name="connsiteY788" fmla="*/ 56221 h 6855499"/>
              <a:gd name="connsiteX789" fmla="*/ 1780301 w 3560602"/>
              <a:gd name="connsiteY789" fmla="*/ 0 h 6855499"/>
              <a:gd name="connsiteX790" fmla="*/ 1349281 w 3560602"/>
              <a:gd name="connsiteY790" fmla="*/ 0 h 6855499"/>
              <a:gd name="connsiteX791" fmla="*/ 1405502 w 3560602"/>
              <a:gd name="connsiteY791" fmla="*/ 56221 h 6855499"/>
              <a:gd name="connsiteX792" fmla="*/ 1349281 w 3560602"/>
              <a:gd name="connsiteY792" fmla="*/ 112441 h 6855499"/>
              <a:gd name="connsiteX793" fmla="*/ 1293061 w 3560602"/>
              <a:gd name="connsiteY793" fmla="*/ 56221 h 6855499"/>
              <a:gd name="connsiteX794" fmla="*/ 1349281 w 3560602"/>
              <a:gd name="connsiteY794" fmla="*/ 0 h 6855499"/>
              <a:gd name="connsiteX795" fmla="*/ 918261 w 3560602"/>
              <a:gd name="connsiteY795" fmla="*/ 0 h 6855499"/>
              <a:gd name="connsiteX796" fmla="*/ 974481 w 3560602"/>
              <a:gd name="connsiteY796" fmla="*/ 56221 h 6855499"/>
              <a:gd name="connsiteX797" fmla="*/ 918261 w 3560602"/>
              <a:gd name="connsiteY797" fmla="*/ 112441 h 6855499"/>
              <a:gd name="connsiteX798" fmla="*/ 862041 w 3560602"/>
              <a:gd name="connsiteY798" fmla="*/ 56221 h 6855499"/>
              <a:gd name="connsiteX799" fmla="*/ 918261 w 3560602"/>
              <a:gd name="connsiteY799" fmla="*/ 0 h 6855499"/>
              <a:gd name="connsiteX800" fmla="*/ 487241 w 3560602"/>
              <a:gd name="connsiteY800" fmla="*/ 0 h 6855499"/>
              <a:gd name="connsiteX801" fmla="*/ 543461 w 3560602"/>
              <a:gd name="connsiteY801" fmla="*/ 56221 h 6855499"/>
              <a:gd name="connsiteX802" fmla="*/ 487241 w 3560602"/>
              <a:gd name="connsiteY802" fmla="*/ 112441 h 6855499"/>
              <a:gd name="connsiteX803" fmla="*/ 431021 w 3560602"/>
              <a:gd name="connsiteY803" fmla="*/ 56221 h 6855499"/>
              <a:gd name="connsiteX804" fmla="*/ 487241 w 3560602"/>
              <a:gd name="connsiteY804" fmla="*/ 0 h 6855499"/>
              <a:gd name="connsiteX805" fmla="*/ 56221 w 3560602"/>
              <a:gd name="connsiteY805" fmla="*/ 0 h 6855499"/>
              <a:gd name="connsiteX806" fmla="*/ 112441 w 3560602"/>
              <a:gd name="connsiteY806" fmla="*/ 56221 h 6855499"/>
              <a:gd name="connsiteX807" fmla="*/ 56221 w 3560602"/>
              <a:gd name="connsiteY807" fmla="*/ 112441 h 6855499"/>
              <a:gd name="connsiteX808" fmla="*/ 1 w 3560602"/>
              <a:gd name="connsiteY808" fmla="*/ 56221 h 6855499"/>
              <a:gd name="connsiteX809" fmla="*/ 56221 w 3560602"/>
              <a:gd name="connsiteY809" fmla="*/ 0 h 6855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</a:cxnLst>
            <a:rect l="l" t="t" r="r" b="b"/>
            <a:pathLst>
              <a:path w="3560602" h="6855499">
                <a:moveTo>
                  <a:pt x="3504382" y="6743059"/>
                </a:moveTo>
                <a:cubicBezTo>
                  <a:pt x="3535432" y="6743059"/>
                  <a:pt x="3560602" y="6768229"/>
                  <a:pt x="3560602" y="6799279"/>
                </a:cubicBezTo>
                <a:cubicBezTo>
                  <a:pt x="3560602" y="6830328"/>
                  <a:pt x="3535432" y="6855499"/>
                  <a:pt x="3504382" y="6855499"/>
                </a:cubicBezTo>
                <a:cubicBezTo>
                  <a:pt x="3473333" y="6855499"/>
                  <a:pt x="3448162" y="6830328"/>
                  <a:pt x="3448162" y="6799279"/>
                </a:cubicBezTo>
                <a:cubicBezTo>
                  <a:pt x="3448162" y="6768229"/>
                  <a:pt x="3473333" y="6743059"/>
                  <a:pt x="3504382" y="6743059"/>
                </a:cubicBezTo>
                <a:close/>
                <a:moveTo>
                  <a:pt x="3073362" y="6743059"/>
                </a:moveTo>
                <a:cubicBezTo>
                  <a:pt x="3104411" y="6743059"/>
                  <a:pt x="3129582" y="6768229"/>
                  <a:pt x="3129582" y="6799279"/>
                </a:cubicBezTo>
                <a:cubicBezTo>
                  <a:pt x="3129582" y="6830328"/>
                  <a:pt x="3104411" y="6855499"/>
                  <a:pt x="3073362" y="6855499"/>
                </a:cubicBezTo>
                <a:cubicBezTo>
                  <a:pt x="3042312" y="6855499"/>
                  <a:pt x="3017142" y="6830328"/>
                  <a:pt x="3017142" y="6799279"/>
                </a:cubicBezTo>
                <a:cubicBezTo>
                  <a:pt x="3017142" y="6768229"/>
                  <a:pt x="3042312" y="6743059"/>
                  <a:pt x="3073362" y="6743059"/>
                </a:cubicBezTo>
                <a:close/>
                <a:moveTo>
                  <a:pt x="2642341" y="6743059"/>
                </a:moveTo>
                <a:cubicBezTo>
                  <a:pt x="2673391" y="6743059"/>
                  <a:pt x="2698562" y="6768229"/>
                  <a:pt x="2698562" y="6799279"/>
                </a:cubicBezTo>
                <a:cubicBezTo>
                  <a:pt x="2698562" y="6830328"/>
                  <a:pt x="2673391" y="6855499"/>
                  <a:pt x="2642341" y="6855499"/>
                </a:cubicBezTo>
                <a:cubicBezTo>
                  <a:pt x="2611292" y="6855499"/>
                  <a:pt x="2586121" y="6830328"/>
                  <a:pt x="2586121" y="6799279"/>
                </a:cubicBezTo>
                <a:cubicBezTo>
                  <a:pt x="2586121" y="6768229"/>
                  <a:pt x="2611292" y="6743059"/>
                  <a:pt x="2642341" y="6743059"/>
                </a:cubicBezTo>
                <a:close/>
                <a:moveTo>
                  <a:pt x="2211321" y="6743059"/>
                </a:moveTo>
                <a:cubicBezTo>
                  <a:pt x="2242371" y="6743059"/>
                  <a:pt x="2267541" y="6768229"/>
                  <a:pt x="2267541" y="6799279"/>
                </a:cubicBezTo>
                <a:cubicBezTo>
                  <a:pt x="2267541" y="6830328"/>
                  <a:pt x="2242371" y="6855499"/>
                  <a:pt x="2211321" y="6855499"/>
                </a:cubicBezTo>
                <a:cubicBezTo>
                  <a:pt x="2180272" y="6855499"/>
                  <a:pt x="2155101" y="6830328"/>
                  <a:pt x="2155101" y="6799279"/>
                </a:cubicBezTo>
                <a:cubicBezTo>
                  <a:pt x="2155101" y="6768229"/>
                  <a:pt x="2180272" y="6743059"/>
                  <a:pt x="2211321" y="6743059"/>
                </a:cubicBezTo>
                <a:close/>
                <a:moveTo>
                  <a:pt x="1780301" y="6743059"/>
                </a:moveTo>
                <a:cubicBezTo>
                  <a:pt x="1811350" y="6743059"/>
                  <a:pt x="1836521" y="6768229"/>
                  <a:pt x="1836521" y="6799279"/>
                </a:cubicBezTo>
                <a:cubicBezTo>
                  <a:pt x="1836521" y="6830328"/>
                  <a:pt x="1811350" y="6855499"/>
                  <a:pt x="1780301" y="6855499"/>
                </a:cubicBezTo>
                <a:cubicBezTo>
                  <a:pt x="1749252" y="6855499"/>
                  <a:pt x="1724081" y="6830328"/>
                  <a:pt x="1724081" y="6799279"/>
                </a:cubicBezTo>
                <a:cubicBezTo>
                  <a:pt x="1724081" y="6768229"/>
                  <a:pt x="1749252" y="6743059"/>
                  <a:pt x="1780301" y="6743059"/>
                </a:cubicBezTo>
                <a:close/>
                <a:moveTo>
                  <a:pt x="1349281" y="6743059"/>
                </a:moveTo>
                <a:cubicBezTo>
                  <a:pt x="1380330" y="6743059"/>
                  <a:pt x="1405502" y="6768229"/>
                  <a:pt x="1405502" y="6799279"/>
                </a:cubicBezTo>
                <a:cubicBezTo>
                  <a:pt x="1405502" y="6830328"/>
                  <a:pt x="1380330" y="6855499"/>
                  <a:pt x="1349281" y="6855499"/>
                </a:cubicBezTo>
                <a:cubicBezTo>
                  <a:pt x="1318231" y="6855499"/>
                  <a:pt x="1293061" y="6830328"/>
                  <a:pt x="1293061" y="6799279"/>
                </a:cubicBezTo>
                <a:cubicBezTo>
                  <a:pt x="1293061" y="6768229"/>
                  <a:pt x="1318231" y="6743059"/>
                  <a:pt x="1349281" y="6743059"/>
                </a:cubicBezTo>
                <a:close/>
                <a:moveTo>
                  <a:pt x="918261" y="6743059"/>
                </a:moveTo>
                <a:cubicBezTo>
                  <a:pt x="949311" y="6743059"/>
                  <a:pt x="974481" y="6768229"/>
                  <a:pt x="974481" y="6799279"/>
                </a:cubicBezTo>
                <a:cubicBezTo>
                  <a:pt x="974481" y="6830328"/>
                  <a:pt x="949311" y="6855499"/>
                  <a:pt x="918261" y="6855499"/>
                </a:cubicBezTo>
                <a:cubicBezTo>
                  <a:pt x="887211" y="6855499"/>
                  <a:pt x="862041" y="6830328"/>
                  <a:pt x="862041" y="6799279"/>
                </a:cubicBezTo>
                <a:cubicBezTo>
                  <a:pt x="862041" y="6768229"/>
                  <a:pt x="887211" y="6743059"/>
                  <a:pt x="918261" y="6743059"/>
                </a:cubicBezTo>
                <a:close/>
                <a:moveTo>
                  <a:pt x="487241" y="6743059"/>
                </a:moveTo>
                <a:cubicBezTo>
                  <a:pt x="518290" y="6743059"/>
                  <a:pt x="543461" y="6768229"/>
                  <a:pt x="543461" y="6799279"/>
                </a:cubicBezTo>
                <a:cubicBezTo>
                  <a:pt x="543461" y="6830328"/>
                  <a:pt x="518290" y="6855499"/>
                  <a:pt x="487241" y="6855499"/>
                </a:cubicBezTo>
                <a:cubicBezTo>
                  <a:pt x="456191" y="6855499"/>
                  <a:pt x="431021" y="6830328"/>
                  <a:pt x="431021" y="6799279"/>
                </a:cubicBezTo>
                <a:cubicBezTo>
                  <a:pt x="431021" y="6768229"/>
                  <a:pt x="456191" y="6743059"/>
                  <a:pt x="487241" y="6743059"/>
                </a:cubicBezTo>
                <a:close/>
                <a:moveTo>
                  <a:pt x="56221" y="6743059"/>
                </a:moveTo>
                <a:cubicBezTo>
                  <a:pt x="87270" y="6743059"/>
                  <a:pt x="112441" y="6768229"/>
                  <a:pt x="112441" y="6799279"/>
                </a:cubicBezTo>
                <a:cubicBezTo>
                  <a:pt x="112441" y="6830328"/>
                  <a:pt x="87270" y="6855499"/>
                  <a:pt x="56221" y="6855499"/>
                </a:cubicBezTo>
                <a:cubicBezTo>
                  <a:pt x="25171" y="6855499"/>
                  <a:pt x="1" y="6830328"/>
                  <a:pt x="1" y="6799279"/>
                </a:cubicBezTo>
                <a:cubicBezTo>
                  <a:pt x="1" y="6768229"/>
                  <a:pt x="25171" y="6743059"/>
                  <a:pt x="56221" y="6743059"/>
                </a:cubicBezTo>
                <a:close/>
                <a:moveTo>
                  <a:pt x="3504382" y="6345109"/>
                </a:moveTo>
                <a:cubicBezTo>
                  <a:pt x="3535432" y="6345109"/>
                  <a:pt x="3560602" y="6370280"/>
                  <a:pt x="3560602" y="6401329"/>
                </a:cubicBezTo>
                <a:cubicBezTo>
                  <a:pt x="3560602" y="6432379"/>
                  <a:pt x="3535432" y="6457549"/>
                  <a:pt x="3504382" y="6457549"/>
                </a:cubicBezTo>
                <a:cubicBezTo>
                  <a:pt x="3473333" y="6457549"/>
                  <a:pt x="3448162" y="6432379"/>
                  <a:pt x="3448162" y="6401329"/>
                </a:cubicBezTo>
                <a:cubicBezTo>
                  <a:pt x="3448162" y="6370280"/>
                  <a:pt x="3473333" y="6345109"/>
                  <a:pt x="3504382" y="6345109"/>
                </a:cubicBezTo>
                <a:close/>
                <a:moveTo>
                  <a:pt x="3073362" y="6345109"/>
                </a:moveTo>
                <a:cubicBezTo>
                  <a:pt x="3104411" y="6345109"/>
                  <a:pt x="3129582" y="6370280"/>
                  <a:pt x="3129582" y="6401329"/>
                </a:cubicBezTo>
                <a:cubicBezTo>
                  <a:pt x="3129582" y="6432379"/>
                  <a:pt x="3104411" y="6457549"/>
                  <a:pt x="3073362" y="6457549"/>
                </a:cubicBezTo>
                <a:cubicBezTo>
                  <a:pt x="3042312" y="6457549"/>
                  <a:pt x="3017142" y="6432379"/>
                  <a:pt x="3017142" y="6401329"/>
                </a:cubicBezTo>
                <a:cubicBezTo>
                  <a:pt x="3017142" y="6370280"/>
                  <a:pt x="3042312" y="6345109"/>
                  <a:pt x="3073362" y="6345109"/>
                </a:cubicBezTo>
                <a:close/>
                <a:moveTo>
                  <a:pt x="2642341" y="6345109"/>
                </a:moveTo>
                <a:cubicBezTo>
                  <a:pt x="2673391" y="6345109"/>
                  <a:pt x="2698562" y="6370280"/>
                  <a:pt x="2698562" y="6401329"/>
                </a:cubicBezTo>
                <a:cubicBezTo>
                  <a:pt x="2698562" y="6432379"/>
                  <a:pt x="2673391" y="6457549"/>
                  <a:pt x="2642341" y="6457549"/>
                </a:cubicBezTo>
                <a:cubicBezTo>
                  <a:pt x="2611292" y="6457549"/>
                  <a:pt x="2586121" y="6432379"/>
                  <a:pt x="2586121" y="6401329"/>
                </a:cubicBezTo>
                <a:cubicBezTo>
                  <a:pt x="2586121" y="6370280"/>
                  <a:pt x="2611292" y="6345109"/>
                  <a:pt x="2642341" y="6345109"/>
                </a:cubicBezTo>
                <a:close/>
                <a:moveTo>
                  <a:pt x="2211321" y="6345109"/>
                </a:moveTo>
                <a:cubicBezTo>
                  <a:pt x="2242371" y="6345109"/>
                  <a:pt x="2267541" y="6370280"/>
                  <a:pt x="2267541" y="6401329"/>
                </a:cubicBezTo>
                <a:cubicBezTo>
                  <a:pt x="2267541" y="6432379"/>
                  <a:pt x="2242371" y="6457549"/>
                  <a:pt x="2211321" y="6457549"/>
                </a:cubicBezTo>
                <a:cubicBezTo>
                  <a:pt x="2180272" y="6457549"/>
                  <a:pt x="2155101" y="6432379"/>
                  <a:pt x="2155101" y="6401329"/>
                </a:cubicBezTo>
                <a:cubicBezTo>
                  <a:pt x="2155101" y="6370280"/>
                  <a:pt x="2180272" y="6345109"/>
                  <a:pt x="2211321" y="6345109"/>
                </a:cubicBezTo>
                <a:close/>
                <a:moveTo>
                  <a:pt x="1780301" y="6345109"/>
                </a:moveTo>
                <a:cubicBezTo>
                  <a:pt x="1811350" y="6345109"/>
                  <a:pt x="1836521" y="6370280"/>
                  <a:pt x="1836521" y="6401329"/>
                </a:cubicBezTo>
                <a:cubicBezTo>
                  <a:pt x="1836521" y="6432379"/>
                  <a:pt x="1811350" y="6457549"/>
                  <a:pt x="1780301" y="6457549"/>
                </a:cubicBezTo>
                <a:cubicBezTo>
                  <a:pt x="1749252" y="6457549"/>
                  <a:pt x="1724081" y="6432379"/>
                  <a:pt x="1724081" y="6401329"/>
                </a:cubicBezTo>
                <a:cubicBezTo>
                  <a:pt x="1724081" y="6370280"/>
                  <a:pt x="1749252" y="6345109"/>
                  <a:pt x="1780301" y="6345109"/>
                </a:cubicBezTo>
                <a:close/>
                <a:moveTo>
                  <a:pt x="1349281" y="6345109"/>
                </a:moveTo>
                <a:cubicBezTo>
                  <a:pt x="1380330" y="6345109"/>
                  <a:pt x="1405502" y="6370280"/>
                  <a:pt x="1405502" y="6401329"/>
                </a:cubicBezTo>
                <a:cubicBezTo>
                  <a:pt x="1405502" y="6432379"/>
                  <a:pt x="1380330" y="6457549"/>
                  <a:pt x="1349281" y="6457549"/>
                </a:cubicBezTo>
                <a:cubicBezTo>
                  <a:pt x="1318231" y="6457549"/>
                  <a:pt x="1293061" y="6432379"/>
                  <a:pt x="1293061" y="6401329"/>
                </a:cubicBezTo>
                <a:cubicBezTo>
                  <a:pt x="1293061" y="6370280"/>
                  <a:pt x="1318231" y="6345109"/>
                  <a:pt x="1349281" y="6345109"/>
                </a:cubicBezTo>
                <a:close/>
                <a:moveTo>
                  <a:pt x="918261" y="6345109"/>
                </a:moveTo>
                <a:cubicBezTo>
                  <a:pt x="949311" y="6345109"/>
                  <a:pt x="974481" y="6370280"/>
                  <a:pt x="974481" y="6401329"/>
                </a:cubicBezTo>
                <a:cubicBezTo>
                  <a:pt x="974481" y="6432379"/>
                  <a:pt x="949311" y="6457549"/>
                  <a:pt x="918261" y="6457549"/>
                </a:cubicBezTo>
                <a:cubicBezTo>
                  <a:pt x="887211" y="6457549"/>
                  <a:pt x="862041" y="6432379"/>
                  <a:pt x="862041" y="6401329"/>
                </a:cubicBezTo>
                <a:cubicBezTo>
                  <a:pt x="862041" y="6370280"/>
                  <a:pt x="887211" y="6345109"/>
                  <a:pt x="918261" y="6345109"/>
                </a:cubicBezTo>
                <a:close/>
                <a:moveTo>
                  <a:pt x="487241" y="6345109"/>
                </a:moveTo>
                <a:cubicBezTo>
                  <a:pt x="518290" y="6345109"/>
                  <a:pt x="543461" y="6370280"/>
                  <a:pt x="543461" y="6401329"/>
                </a:cubicBezTo>
                <a:cubicBezTo>
                  <a:pt x="543461" y="6432379"/>
                  <a:pt x="518290" y="6457549"/>
                  <a:pt x="487241" y="6457549"/>
                </a:cubicBezTo>
                <a:cubicBezTo>
                  <a:pt x="456191" y="6457549"/>
                  <a:pt x="431021" y="6432379"/>
                  <a:pt x="431021" y="6401329"/>
                </a:cubicBezTo>
                <a:cubicBezTo>
                  <a:pt x="431021" y="6370280"/>
                  <a:pt x="456191" y="6345109"/>
                  <a:pt x="487241" y="6345109"/>
                </a:cubicBezTo>
                <a:close/>
                <a:moveTo>
                  <a:pt x="56221" y="6345109"/>
                </a:moveTo>
                <a:cubicBezTo>
                  <a:pt x="87270" y="6345109"/>
                  <a:pt x="112441" y="6370280"/>
                  <a:pt x="112441" y="6401329"/>
                </a:cubicBezTo>
                <a:cubicBezTo>
                  <a:pt x="112441" y="6432379"/>
                  <a:pt x="87270" y="6457549"/>
                  <a:pt x="56221" y="6457549"/>
                </a:cubicBezTo>
                <a:cubicBezTo>
                  <a:pt x="25171" y="6457549"/>
                  <a:pt x="1" y="6432379"/>
                  <a:pt x="1" y="6401329"/>
                </a:cubicBezTo>
                <a:cubicBezTo>
                  <a:pt x="1" y="6370280"/>
                  <a:pt x="25171" y="6345109"/>
                  <a:pt x="56221" y="6345109"/>
                </a:cubicBezTo>
                <a:close/>
                <a:moveTo>
                  <a:pt x="3504382" y="5947160"/>
                </a:moveTo>
                <a:cubicBezTo>
                  <a:pt x="3535432" y="5947160"/>
                  <a:pt x="3560602" y="5972330"/>
                  <a:pt x="3560602" y="6003380"/>
                </a:cubicBezTo>
                <a:cubicBezTo>
                  <a:pt x="3560602" y="6034429"/>
                  <a:pt x="3535432" y="6059600"/>
                  <a:pt x="3504382" y="6059600"/>
                </a:cubicBezTo>
                <a:cubicBezTo>
                  <a:pt x="3473333" y="6059600"/>
                  <a:pt x="3448162" y="6034429"/>
                  <a:pt x="3448162" y="6003380"/>
                </a:cubicBezTo>
                <a:cubicBezTo>
                  <a:pt x="3448162" y="5972330"/>
                  <a:pt x="3473333" y="5947160"/>
                  <a:pt x="3504382" y="5947160"/>
                </a:cubicBezTo>
                <a:close/>
                <a:moveTo>
                  <a:pt x="3073362" y="5947160"/>
                </a:moveTo>
                <a:cubicBezTo>
                  <a:pt x="3104411" y="5947160"/>
                  <a:pt x="3129582" y="5972330"/>
                  <a:pt x="3129582" y="6003380"/>
                </a:cubicBezTo>
                <a:cubicBezTo>
                  <a:pt x="3129582" y="6034429"/>
                  <a:pt x="3104411" y="6059600"/>
                  <a:pt x="3073362" y="6059600"/>
                </a:cubicBezTo>
                <a:cubicBezTo>
                  <a:pt x="3042312" y="6059600"/>
                  <a:pt x="3017142" y="6034429"/>
                  <a:pt x="3017142" y="6003380"/>
                </a:cubicBezTo>
                <a:cubicBezTo>
                  <a:pt x="3017142" y="5972330"/>
                  <a:pt x="3042312" y="5947160"/>
                  <a:pt x="3073362" y="5947160"/>
                </a:cubicBezTo>
                <a:close/>
                <a:moveTo>
                  <a:pt x="2642341" y="5947160"/>
                </a:moveTo>
                <a:cubicBezTo>
                  <a:pt x="2673391" y="5947160"/>
                  <a:pt x="2698562" y="5972330"/>
                  <a:pt x="2698562" y="6003380"/>
                </a:cubicBezTo>
                <a:cubicBezTo>
                  <a:pt x="2698562" y="6034429"/>
                  <a:pt x="2673391" y="6059600"/>
                  <a:pt x="2642341" y="6059600"/>
                </a:cubicBezTo>
                <a:cubicBezTo>
                  <a:pt x="2611292" y="6059600"/>
                  <a:pt x="2586121" y="6034429"/>
                  <a:pt x="2586121" y="6003380"/>
                </a:cubicBezTo>
                <a:cubicBezTo>
                  <a:pt x="2586121" y="5972330"/>
                  <a:pt x="2611292" y="5947160"/>
                  <a:pt x="2642341" y="5947160"/>
                </a:cubicBezTo>
                <a:close/>
                <a:moveTo>
                  <a:pt x="2211321" y="5947160"/>
                </a:moveTo>
                <a:cubicBezTo>
                  <a:pt x="2242371" y="5947160"/>
                  <a:pt x="2267541" y="5972330"/>
                  <a:pt x="2267541" y="6003380"/>
                </a:cubicBezTo>
                <a:cubicBezTo>
                  <a:pt x="2267541" y="6034429"/>
                  <a:pt x="2242371" y="6059600"/>
                  <a:pt x="2211321" y="6059600"/>
                </a:cubicBezTo>
                <a:cubicBezTo>
                  <a:pt x="2180272" y="6059600"/>
                  <a:pt x="2155101" y="6034429"/>
                  <a:pt x="2155101" y="6003380"/>
                </a:cubicBezTo>
                <a:cubicBezTo>
                  <a:pt x="2155101" y="5972330"/>
                  <a:pt x="2180272" y="5947160"/>
                  <a:pt x="2211321" y="5947160"/>
                </a:cubicBezTo>
                <a:close/>
                <a:moveTo>
                  <a:pt x="1780301" y="5947160"/>
                </a:moveTo>
                <a:cubicBezTo>
                  <a:pt x="1811350" y="5947160"/>
                  <a:pt x="1836521" y="5972330"/>
                  <a:pt x="1836521" y="6003380"/>
                </a:cubicBezTo>
                <a:cubicBezTo>
                  <a:pt x="1836521" y="6034429"/>
                  <a:pt x="1811350" y="6059600"/>
                  <a:pt x="1780301" y="6059600"/>
                </a:cubicBezTo>
                <a:cubicBezTo>
                  <a:pt x="1749252" y="6059600"/>
                  <a:pt x="1724081" y="6034429"/>
                  <a:pt x="1724081" y="6003380"/>
                </a:cubicBezTo>
                <a:cubicBezTo>
                  <a:pt x="1724081" y="5972330"/>
                  <a:pt x="1749252" y="5947160"/>
                  <a:pt x="1780301" y="5947160"/>
                </a:cubicBezTo>
                <a:close/>
                <a:moveTo>
                  <a:pt x="1349281" y="5947160"/>
                </a:moveTo>
                <a:cubicBezTo>
                  <a:pt x="1380330" y="5947160"/>
                  <a:pt x="1405502" y="5972330"/>
                  <a:pt x="1405502" y="6003380"/>
                </a:cubicBezTo>
                <a:cubicBezTo>
                  <a:pt x="1405502" y="6034429"/>
                  <a:pt x="1380330" y="6059600"/>
                  <a:pt x="1349281" y="6059600"/>
                </a:cubicBezTo>
                <a:cubicBezTo>
                  <a:pt x="1318231" y="6059600"/>
                  <a:pt x="1293061" y="6034429"/>
                  <a:pt x="1293061" y="6003380"/>
                </a:cubicBezTo>
                <a:cubicBezTo>
                  <a:pt x="1293061" y="5972330"/>
                  <a:pt x="1318231" y="5947160"/>
                  <a:pt x="1349281" y="5947160"/>
                </a:cubicBezTo>
                <a:close/>
                <a:moveTo>
                  <a:pt x="918261" y="5947160"/>
                </a:moveTo>
                <a:cubicBezTo>
                  <a:pt x="949311" y="5947160"/>
                  <a:pt x="974481" y="5972330"/>
                  <a:pt x="974481" y="6003380"/>
                </a:cubicBezTo>
                <a:cubicBezTo>
                  <a:pt x="974481" y="6034429"/>
                  <a:pt x="949311" y="6059600"/>
                  <a:pt x="918261" y="6059600"/>
                </a:cubicBezTo>
                <a:cubicBezTo>
                  <a:pt x="887211" y="6059600"/>
                  <a:pt x="862041" y="6034429"/>
                  <a:pt x="862041" y="6003380"/>
                </a:cubicBezTo>
                <a:cubicBezTo>
                  <a:pt x="862041" y="5972330"/>
                  <a:pt x="887211" y="5947160"/>
                  <a:pt x="918261" y="5947160"/>
                </a:cubicBezTo>
                <a:close/>
                <a:moveTo>
                  <a:pt x="487241" y="5947160"/>
                </a:moveTo>
                <a:cubicBezTo>
                  <a:pt x="518290" y="5947160"/>
                  <a:pt x="543461" y="5972330"/>
                  <a:pt x="543461" y="6003380"/>
                </a:cubicBezTo>
                <a:cubicBezTo>
                  <a:pt x="543461" y="6034429"/>
                  <a:pt x="518290" y="6059600"/>
                  <a:pt x="487241" y="6059600"/>
                </a:cubicBezTo>
                <a:cubicBezTo>
                  <a:pt x="456191" y="6059600"/>
                  <a:pt x="431021" y="6034429"/>
                  <a:pt x="431021" y="6003380"/>
                </a:cubicBezTo>
                <a:cubicBezTo>
                  <a:pt x="431021" y="5972330"/>
                  <a:pt x="456191" y="5947160"/>
                  <a:pt x="487241" y="5947160"/>
                </a:cubicBezTo>
                <a:close/>
                <a:moveTo>
                  <a:pt x="56221" y="5947160"/>
                </a:moveTo>
                <a:cubicBezTo>
                  <a:pt x="87270" y="5947160"/>
                  <a:pt x="112441" y="5972330"/>
                  <a:pt x="112441" y="6003380"/>
                </a:cubicBezTo>
                <a:cubicBezTo>
                  <a:pt x="112441" y="6034429"/>
                  <a:pt x="87270" y="6059600"/>
                  <a:pt x="56221" y="6059600"/>
                </a:cubicBezTo>
                <a:cubicBezTo>
                  <a:pt x="25171" y="6059600"/>
                  <a:pt x="1" y="6034429"/>
                  <a:pt x="1" y="6003380"/>
                </a:cubicBezTo>
                <a:cubicBezTo>
                  <a:pt x="1" y="5972330"/>
                  <a:pt x="25171" y="5947160"/>
                  <a:pt x="56221" y="5947160"/>
                </a:cubicBezTo>
                <a:close/>
                <a:moveTo>
                  <a:pt x="3504382" y="5549210"/>
                </a:moveTo>
                <a:cubicBezTo>
                  <a:pt x="3535432" y="5549210"/>
                  <a:pt x="3560602" y="5574381"/>
                  <a:pt x="3560602" y="5605430"/>
                </a:cubicBezTo>
                <a:cubicBezTo>
                  <a:pt x="3560602" y="5636480"/>
                  <a:pt x="3535432" y="5661650"/>
                  <a:pt x="3504382" y="5661650"/>
                </a:cubicBezTo>
                <a:cubicBezTo>
                  <a:pt x="3473333" y="5661650"/>
                  <a:pt x="3448162" y="5636480"/>
                  <a:pt x="3448162" y="5605430"/>
                </a:cubicBezTo>
                <a:cubicBezTo>
                  <a:pt x="3448162" y="5574381"/>
                  <a:pt x="3473333" y="5549210"/>
                  <a:pt x="3504382" y="5549210"/>
                </a:cubicBezTo>
                <a:close/>
                <a:moveTo>
                  <a:pt x="3073362" y="5549210"/>
                </a:moveTo>
                <a:cubicBezTo>
                  <a:pt x="3104411" y="5549210"/>
                  <a:pt x="3129582" y="5574381"/>
                  <a:pt x="3129582" y="5605430"/>
                </a:cubicBezTo>
                <a:cubicBezTo>
                  <a:pt x="3129582" y="5636480"/>
                  <a:pt x="3104411" y="5661650"/>
                  <a:pt x="3073362" y="5661650"/>
                </a:cubicBezTo>
                <a:cubicBezTo>
                  <a:pt x="3042312" y="5661650"/>
                  <a:pt x="3017142" y="5636480"/>
                  <a:pt x="3017142" y="5605430"/>
                </a:cubicBezTo>
                <a:cubicBezTo>
                  <a:pt x="3017142" y="5574381"/>
                  <a:pt x="3042312" y="5549210"/>
                  <a:pt x="3073362" y="5549210"/>
                </a:cubicBezTo>
                <a:close/>
                <a:moveTo>
                  <a:pt x="2642341" y="5549210"/>
                </a:moveTo>
                <a:cubicBezTo>
                  <a:pt x="2673391" y="5549210"/>
                  <a:pt x="2698562" y="5574381"/>
                  <a:pt x="2698562" y="5605430"/>
                </a:cubicBezTo>
                <a:cubicBezTo>
                  <a:pt x="2698562" y="5636480"/>
                  <a:pt x="2673391" y="5661650"/>
                  <a:pt x="2642341" y="5661650"/>
                </a:cubicBezTo>
                <a:cubicBezTo>
                  <a:pt x="2611292" y="5661650"/>
                  <a:pt x="2586121" y="5636480"/>
                  <a:pt x="2586121" y="5605430"/>
                </a:cubicBezTo>
                <a:cubicBezTo>
                  <a:pt x="2586121" y="5574381"/>
                  <a:pt x="2611292" y="5549210"/>
                  <a:pt x="2642341" y="5549210"/>
                </a:cubicBezTo>
                <a:close/>
                <a:moveTo>
                  <a:pt x="2211321" y="5549210"/>
                </a:moveTo>
                <a:cubicBezTo>
                  <a:pt x="2242371" y="5549210"/>
                  <a:pt x="2267541" y="5574381"/>
                  <a:pt x="2267541" y="5605430"/>
                </a:cubicBezTo>
                <a:cubicBezTo>
                  <a:pt x="2267541" y="5636480"/>
                  <a:pt x="2242371" y="5661650"/>
                  <a:pt x="2211321" y="5661650"/>
                </a:cubicBezTo>
                <a:cubicBezTo>
                  <a:pt x="2180272" y="5661650"/>
                  <a:pt x="2155101" y="5636480"/>
                  <a:pt x="2155101" y="5605430"/>
                </a:cubicBezTo>
                <a:cubicBezTo>
                  <a:pt x="2155101" y="5574381"/>
                  <a:pt x="2180272" y="5549210"/>
                  <a:pt x="2211321" y="5549210"/>
                </a:cubicBezTo>
                <a:close/>
                <a:moveTo>
                  <a:pt x="1780301" y="5549210"/>
                </a:moveTo>
                <a:cubicBezTo>
                  <a:pt x="1811350" y="5549210"/>
                  <a:pt x="1836521" y="5574381"/>
                  <a:pt x="1836521" y="5605430"/>
                </a:cubicBezTo>
                <a:cubicBezTo>
                  <a:pt x="1836521" y="5636480"/>
                  <a:pt x="1811350" y="5661650"/>
                  <a:pt x="1780301" y="5661650"/>
                </a:cubicBezTo>
                <a:cubicBezTo>
                  <a:pt x="1749252" y="5661650"/>
                  <a:pt x="1724081" y="5636480"/>
                  <a:pt x="1724081" y="5605430"/>
                </a:cubicBezTo>
                <a:cubicBezTo>
                  <a:pt x="1724081" y="5574381"/>
                  <a:pt x="1749252" y="5549210"/>
                  <a:pt x="1780301" y="5549210"/>
                </a:cubicBezTo>
                <a:close/>
                <a:moveTo>
                  <a:pt x="1349281" y="5549210"/>
                </a:moveTo>
                <a:cubicBezTo>
                  <a:pt x="1380330" y="5549210"/>
                  <a:pt x="1405502" y="5574381"/>
                  <a:pt x="1405502" y="5605430"/>
                </a:cubicBezTo>
                <a:cubicBezTo>
                  <a:pt x="1405502" y="5636480"/>
                  <a:pt x="1380330" y="5661650"/>
                  <a:pt x="1349281" y="5661650"/>
                </a:cubicBezTo>
                <a:cubicBezTo>
                  <a:pt x="1318231" y="5661650"/>
                  <a:pt x="1293061" y="5636480"/>
                  <a:pt x="1293061" y="5605430"/>
                </a:cubicBezTo>
                <a:cubicBezTo>
                  <a:pt x="1293061" y="5574381"/>
                  <a:pt x="1318231" y="5549210"/>
                  <a:pt x="1349281" y="5549210"/>
                </a:cubicBezTo>
                <a:close/>
                <a:moveTo>
                  <a:pt x="918261" y="5549210"/>
                </a:moveTo>
                <a:cubicBezTo>
                  <a:pt x="949311" y="5549210"/>
                  <a:pt x="974481" y="5574381"/>
                  <a:pt x="974481" y="5605430"/>
                </a:cubicBezTo>
                <a:cubicBezTo>
                  <a:pt x="974481" y="5636480"/>
                  <a:pt x="949311" y="5661650"/>
                  <a:pt x="918261" y="5661650"/>
                </a:cubicBezTo>
                <a:cubicBezTo>
                  <a:pt x="887211" y="5661650"/>
                  <a:pt x="862041" y="5636480"/>
                  <a:pt x="862041" y="5605430"/>
                </a:cubicBezTo>
                <a:cubicBezTo>
                  <a:pt x="862041" y="5574381"/>
                  <a:pt x="887211" y="5549210"/>
                  <a:pt x="918261" y="5549210"/>
                </a:cubicBezTo>
                <a:close/>
                <a:moveTo>
                  <a:pt x="487241" y="5549210"/>
                </a:moveTo>
                <a:cubicBezTo>
                  <a:pt x="518290" y="5549210"/>
                  <a:pt x="543461" y="5574381"/>
                  <a:pt x="543461" y="5605430"/>
                </a:cubicBezTo>
                <a:cubicBezTo>
                  <a:pt x="543461" y="5636480"/>
                  <a:pt x="518290" y="5661650"/>
                  <a:pt x="487241" y="5661650"/>
                </a:cubicBezTo>
                <a:cubicBezTo>
                  <a:pt x="456191" y="5661650"/>
                  <a:pt x="431021" y="5636480"/>
                  <a:pt x="431021" y="5605430"/>
                </a:cubicBezTo>
                <a:cubicBezTo>
                  <a:pt x="431021" y="5574381"/>
                  <a:pt x="456191" y="5549210"/>
                  <a:pt x="487241" y="5549210"/>
                </a:cubicBezTo>
                <a:close/>
                <a:moveTo>
                  <a:pt x="56221" y="5549210"/>
                </a:moveTo>
                <a:cubicBezTo>
                  <a:pt x="87270" y="5549210"/>
                  <a:pt x="112441" y="5574381"/>
                  <a:pt x="112441" y="5605430"/>
                </a:cubicBezTo>
                <a:cubicBezTo>
                  <a:pt x="112441" y="5636480"/>
                  <a:pt x="87270" y="5661650"/>
                  <a:pt x="56221" y="5661650"/>
                </a:cubicBezTo>
                <a:cubicBezTo>
                  <a:pt x="25171" y="5661650"/>
                  <a:pt x="1" y="5636480"/>
                  <a:pt x="1" y="5605430"/>
                </a:cubicBezTo>
                <a:cubicBezTo>
                  <a:pt x="1" y="5574381"/>
                  <a:pt x="25171" y="5549210"/>
                  <a:pt x="56221" y="5549210"/>
                </a:cubicBezTo>
                <a:close/>
                <a:moveTo>
                  <a:pt x="3504382" y="5173344"/>
                </a:moveTo>
                <a:cubicBezTo>
                  <a:pt x="3535432" y="5173344"/>
                  <a:pt x="3560602" y="5198515"/>
                  <a:pt x="3560602" y="5229564"/>
                </a:cubicBezTo>
                <a:cubicBezTo>
                  <a:pt x="3560602" y="5260614"/>
                  <a:pt x="3535432" y="5285785"/>
                  <a:pt x="3504382" y="5285785"/>
                </a:cubicBezTo>
                <a:cubicBezTo>
                  <a:pt x="3473333" y="5285785"/>
                  <a:pt x="3448162" y="5260614"/>
                  <a:pt x="3448162" y="5229564"/>
                </a:cubicBezTo>
                <a:cubicBezTo>
                  <a:pt x="3448162" y="5198515"/>
                  <a:pt x="3473333" y="5173344"/>
                  <a:pt x="3504382" y="5173344"/>
                </a:cubicBezTo>
                <a:close/>
                <a:moveTo>
                  <a:pt x="3073362" y="5173344"/>
                </a:moveTo>
                <a:cubicBezTo>
                  <a:pt x="3104411" y="5173344"/>
                  <a:pt x="3129582" y="5198515"/>
                  <a:pt x="3129582" y="5229564"/>
                </a:cubicBezTo>
                <a:cubicBezTo>
                  <a:pt x="3129582" y="5260614"/>
                  <a:pt x="3104411" y="5285785"/>
                  <a:pt x="3073362" y="5285785"/>
                </a:cubicBezTo>
                <a:cubicBezTo>
                  <a:pt x="3042312" y="5285785"/>
                  <a:pt x="3017142" y="5260614"/>
                  <a:pt x="3017142" y="5229564"/>
                </a:cubicBezTo>
                <a:cubicBezTo>
                  <a:pt x="3017142" y="5198515"/>
                  <a:pt x="3042312" y="5173344"/>
                  <a:pt x="3073362" y="5173344"/>
                </a:cubicBezTo>
                <a:close/>
                <a:moveTo>
                  <a:pt x="2642341" y="5173344"/>
                </a:moveTo>
                <a:cubicBezTo>
                  <a:pt x="2673391" y="5173344"/>
                  <a:pt x="2698562" y="5198515"/>
                  <a:pt x="2698562" y="5229564"/>
                </a:cubicBezTo>
                <a:cubicBezTo>
                  <a:pt x="2698562" y="5260614"/>
                  <a:pt x="2673391" y="5285785"/>
                  <a:pt x="2642341" y="5285785"/>
                </a:cubicBezTo>
                <a:cubicBezTo>
                  <a:pt x="2611292" y="5285785"/>
                  <a:pt x="2586121" y="5260614"/>
                  <a:pt x="2586121" y="5229564"/>
                </a:cubicBezTo>
                <a:cubicBezTo>
                  <a:pt x="2586121" y="5198515"/>
                  <a:pt x="2611292" y="5173344"/>
                  <a:pt x="2642341" y="5173344"/>
                </a:cubicBezTo>
                <a:close/>
                <a:moveTo>
                  <a:pt x="2211321" y="5173344"/>
                </a:moveTo>
                <a:cubicBezTo>
                  <a:pt x="2242371" y="5173344"/>
                  <a:pt x="2267541" y="5198515"/>
                  <a:pt x="2267541" y="5229564"/>
                </a:cubicBezTo>
                <a:cubicBezTo>
                  <a:pt x="2267541" y="5260614"/>
                  <a:pt x="2242371" y="5285785"/>
                  <a:pt x="2211321" y="5285785"/>
                </a:cubicBezTo>
                <a:cubicBezTo>
                  <a:pt x="2180272" y="5285785"/>
                  <a:pt x="2155101" y="5260614"/>
                  <a:pt x="2155101" y="5229564"/>
                </a:cubicBezTo>
                <a:cubicBezTo>
                  <a:pt x="2155101" y="5198515"/>
                  <a:pt x="2180272" y="5173344"/>
                  <a:pt x="2211321" y="5173344"/>
                </a:cubicBezTo>
                <a:close/>
                <a:moveTo>
                  <a:pt x="1780301" y="5173344"/>
                </a:moveTo>
                <a:cubicBezTo>
                  <a:pt x="1811350" y="5173344"/>
                  <a:pt x="1836521" y="5198515"/>
                  <a:pt x="1836521" y="5229564"/>
                </a:cubicBezTo>
                <a:cubicBezTo>
                  <a:pt x="1836521" y="5260614"/>
                  <a:pt x="1811350" y="5285785"/>
                  <a:pt x="1780301" y="5285785"/>
                </a:cubicBezTo>
                <a:cubicBezTo>
                  <a:pt x="1749252" y="5285785"/>
                  <a:pt x="1724081" y="5260614"/>
                  <a:pt x="1724081" y="5229564"/>
                </a:cubicBezTo>
                <a:cubicBezTo>
                  <a:pt x="1724081" y="5198515"/>
                  <a:pt x="1749252" y="5173344"/>
                  <a:pt x="1780301" y="5173344"/>
                </a:cubicBezTo>
                <a:close/>
                <a:moveTo>
                  <a:pt x="1349281" y="5173344"/>
                </a:moveTo>
                <a:cubicBezTo>
                  <a:pt x="1380330" y="5173344"/>
                  <a:pt x="1405502" y="5198515"/>
                  <a:pt x="1405502" y="5229564"/>
                </a:cubicBezTo>
                <a:cubicBezTo>
                  <a:pt x="1405502" y="5260614"/>
                  <a:pt x="1380330" y="5285785"/>
                  <a:pt x="1349281" y="5285785"/>
                </a:cubicBezTo>
                <a:cubicBezTo>
                  <a:pt x="1318231" y="5285785"/>
                  <a:pt x="1293061" y="5260614"/>
                  <a:pt x="1293061" y="5229564"/>
                </a:cubicBezTo>
                <a:cubicBezTo>
                  <a:pt x="1293061" y="5198515"/>
                  <a:pt x="1318231" y="5173344"/>
                  <a:pt x="1349281" y="5173344"/>
                </a:cubicBezTo>
                <a:close/>
                <a:moveTo>
                  <a:pt x="918261" y="5173344"/>
                </a:moveTo>
                <a:cubicBezTo>
                  <a:pt x="949311" y="5173344"/>
                  <a:pt x="974481" y="5198515"/>
                  <a:pt x="974481" y="5229564"/>
                </a:cubicBezTo>
                <a:cubicBezTo>
                  <a:pt x="974481" y="5260614"/>
                  <a:pt x="949311" y="5285785"/>
                  <a:pt x="918261" y="5285785"/>
                </a:cubicBezTo>
                <a:cubicBezTo>
                  <a:pt x="887211" y="5285785"/>
                  <a:pt x="862041" y="5260614"/>
                  <a:pt x="862041" y="5229564"/>
                </a:cubicBezTo>
                <a:cubicBezTo>
                  <a:pt x="862041" y="5198515"/>
                  <a:pt x="887211" y="5173344"/>
                  <a:pt x="918261" y="5173344"/>
                </a:cubicBezTo>
                <a:close/>
                <a:moveTo>
                  <a:pt x="487241" y="5173344"/>
                </a:moveTo>
                <a:cubicBezTo>
                  <a:pt x="518290" y="5173344"/>
                  <a:pt x="543461" y="5198515"/>
                  <a:pt x="543461" y="5229564"/>
                </a:cubicBezTo>
                <a:cubicBezTo>
                  <a:pt x="543461" y="5260614"/>
                  <a:pt x="518290" y="5285785"/>
                  <a:pt x="487241" y="5285785"/>
                </a:cubicBezTo>
                <a:cubicBezTo>
                  <a:pt x="456191" y="5285785"/>
                  <a:pt x="431021" y="5260614"/>
                  <a:pt x="431021" y="5229564"/>
                </a:cubicBezTo>
                <a:cubicBezTo>
                  <a:pt x="431021" y="5198515"/>
                  <a:pt x="456191" y="5173344"/>
                  <a:pt x="487241" y="5173344"/>
                </a:cubicBezTo>
                <a:close/>
                <a:moveTo>
                  <a:pt x="56221" y="5173344"/>
                </a:moveTo>
                <a:cubicBezTo>
                  <a:pt x="87270" y="5173344"/>
                  <a:pt x="112441" y="5198515"/>
                  <a:pt x="112441" y="5229564"/>
                </a:cubicBezTo>
                <a:cubicBezTo>
                  <a:pt x="112441" y="5260614"/>
                  <a:pt x="87270" y="5285785"/>
                  <a:pt x="56221" y="5285785"/>
                </a:cubicBezTo>
                <a:cubicBezTo>
                  <a:pt x="25171" y="5285785"/>
                  <a:pt x="1" y="5260614"/>
                  <a:pt x="1" y="5229564"/>
                </a:cubicBezTo>
                <a:cubicBezTo>
                  <a:pt x="1" y="5198515"/>
                  <a:pt x="25171" y="5173344"/>
                  <a:pt x="56221" y="5173344"/>
                </a:cubicBezTo>
                <a:close/>
                <a:moveTo>
                  <a:pt x="3504382" y="4775394"/>
                </a:moveTo>
                <a:cubicBezTo>
                  <a:pt x="3535432" y="4775394"/>
                  <a:pt x="3560602" y="4800565"/>
                  <a:pt x="3560602" y="4831615"/>
                </a:cubicBezTo>
                <a:cubicBezTo>
                  <a:pt x="3560602" y="4862664"/>
                  <a:pt x="3535432" y="4887835"/>
                  <a:pt x="3504382" y="4887835"/>
                </a:cubicBezTo>
                <a:cubicBezTo>
                  <a:pt x="3473333" y="4887835"/>
                  <a:pt x="3448162" y="4862664"/>
                  <a:pt x="3448162" y="4831615"/>
                </a:cubicBezTo>
                <a:cubicBezTo>
                  <a:pt x="3448162" y="4800565"/>
                  <a:pt x="3473333" y="4775394"/>
                  <a:pt x="3504382" y="4775394"/>
                </a:cubicBezTo>
                <a:close/>
                <a:moveTo>
                  <a:pt x="3073362" y="4775394"/>
                </a:moveTo>
                <a:cubicBezTo>
                  <a:pt x="3104411" y="4775394"/>
                  <a:pt x="3129582" y="4800565"/>
                  <a:pt x="3129582" y="4831615"/>
                </a:cubicBezTo>
                <a:cubicBezTo>
                  <a:pt x="3129582" y="4862664"/>
                  <a:pt x="3104411" y="4887835"/>
                  <a:pt x="3073362" y="4887835"/>
                </a:cubicBezTo>
                <a:cubicBezTo>
                  <a:pt x="3042312" y="4887835"/>
                  <a:pt x="3017142" y="4862664"/>
                  <a:pt x="3017142" y="4831615"/>
                </a:cubicBezTo>
                <a:cubicBezTo>
                  <a:pt x="3017142" y="4800565"/>
                  <a:pt x="3042312" y="4775394"/>
                  <a:pt x="3073362" y="4775394"/>
                </a:cubicBezTo>
                <a:close/>
                <a:moveTo>
                  <a:pt x="2642341" y="4775394"/>
                </a:moveTo>
                <a:cubicBezTo>
                  <a:pt x="2673391" y="4775394"/>
                  <a:pt x="2698562" y="4800565"/>
                  <a:pt x="2698562" y="4831615"/>
                </a:cubicBezTo>
                <a:cubicBezTo>
                  <a:pt x="2698562" y="4862664"/>
                  <a:pt x="2673391" y="4887835"/>
                  <a:pt x="2642341" y="4887835"/>
                </a:cubicBezTo>
                <a:cubicBezTo>
                  <a:pt x="2611292" y="4887835"/>
                  <a:pt x="2586121" y="4862664"/>
                  <a:pt x="2586121" y="4831615"/>
                </a:cubicBezTo>
                <a:cubicBezTo>
                  <a:pt x="2586121" y="4800565"/>
                  <a:pt x="2611292" y="4775394"/>
                  <a:pt x="2642341" y="4775394"/>
                </a:cubicBezTo>
                <a:close/>
                <a:moveTo>
                  <a:pt x="2211321" y="4775394"/>
                </a:moveTo>
                <a:cubicBezTo>
                  <a:pt x="2242371" y="4775394"/>
                  <a:pt x="2267541" y="4800565"/>
                  <a:pt x="2267541" y="4831615"/>
                </a:cubicBezTo>
                <a:cubicBezTo>
                  <a:pt x="2267541" y="4862664"/>
                  <a:pt x="2242371" y="4887835"/>
                  <a:pt x="2211321" y="4887835"/>
                </a:cubicBezTo>
                <a:cubicBezTo>
                  <a:pt x="2180272" y="4887835"/>
                  <a:pt x="2155101" y="4862664"/>
                  <a:pt x="2155101" y="4831615"/>
                </a:cubicBezTo>
                <a:cubicBezTo>
                  <a:pt x="2155101" y="4800565"/>
                  <a:pt x="2180272" y="4775394"/>
                  <a:pt x="2211321" y="4775394"/>
                </a:cubicBezTo>
                <a:close/>
                <a:moveTo>
                  <a:pt x="1780301" y="4775394"/>
                </a:moveTo>
                <a:cubicBezTo>
                  <a:pt x="1811350" y="4775394"/>
                  <a:pt x="1836521" y="4800565"/>
                  <a:pt x="1836521" y="4831615"/>
                </a:cubicBezTo>
                <a:cubicBezTo>
                  <a:pt x="1836521" y="4862664"/>
                  <a:pt x="1811350" y="4887835"/>
                  <a:pt x="1780301" y="4887835"/>
                </a:cubicBezTo>
                <a:cubicBezTo>
                  <a:pt x="1749252" y="4887835"/>
                  <a:pt x="1724081" y="4862664"/>
                  <a:pt x="1724081" y="4831615"/>
                </a:cubicBezTo>
                <a:cubicBezTo>
                  <a:pt x="1724081" y="4800565"/>
                  <a:pt x="1749252" y="4775394"/>
                  <a:pt x="1780301" y="4775394"/>
                </a:cubicBezTo>
                <a:close/>
                <a:moveTo>
                  <a:pt x="1349281" y="4775394"/>
                </a:moveTo>
                <a:cubicBezTo>
                  <a:pt x="1380330" y="4775394"/>
                  <a:pt x="1405501" y="4800565"/>
                  <a:pt x="1405501" y="4831615"/>
                </a:cubicBezTo>
                <a:cubicBezTo>
                  <a:pt x="1405501" y="4862664"/>
                  <a:pt x="1380330" y="4887835"/>
                  <a:pt x="1349281" y="4887835"/>
                </a:cubicBezTo>
                <a:cubicBezTo>
                  <a:pt x="1318231" y="4887835"/>
                  <a:pt x="1293061" y="4862664"/>
                  <a:pt x="1293061" y="4831615"/>
                </a:cubicBezTo>
                <a:cubicBezTo>
                  <a:pt x="1293061" y="4800565"/>
                  <a:pt x="1318231" y="4775394"/>
                  <a:pt x="1349281" y="4775394"/>
                </a:cubicBezTo>
                <a:close/>
                <a:moveTo>
                  <a:pt x="918261" y="4775394"/>
                </a:moveTo>
                <a:cubicBezTo>
                  <a:pt x="949311" y="4775394"/>
                  <a:pt x="974481" y="4800565"/>
                  <a:pt x="974481" y="4831615"/>
                </a:cubicBezTo>
                <a:cubicBezTo>
                  <a:pt x="974481" y="4862664"/>
                  <a:pt x="949311" y="4887835"/>
                  <a:pt x="918261" y="4887835"/>
                </a:cubicBezTo>
                <a:cubicBezTo>
                  <a:pt x="887211" y="4887835"/>
                  <a:pt x="862041" y="4862664"/>
                  <a:pt x="862041" y="4831615"/>
                </a:cubicBezTo>
                <a:cubicBezTo>
                  <a:pt x="862041" y="4800565"/>
                  <a:pt x="887211" y="4775394"/>
                  <a:pt x="918261" y="4775394"/>
                </a:cubicBezTo>
                <a:close/>
                <a:moveTo>
                  <a:pt x="487241" y="4775394"/>
                </a:moveTo>
                <a:cubicBezTo>
                  <a:pt x="518290" y="4775394"/>
                  <a:pt x="543461" y="4800565"/>
                  <a:pt x="543461" y="4831615"/>
                </a:cubicBezTo>
                <a:cubicBezTo>
                  <a:pt x="543461" y="4862664"/>
                  <a:pt x="518290" y="4887835"/>
                  <a:pt x="487241" y="4887835"/>
                </a:cubicBezTo>
                <a:cubicBezTo>
                  <a:pt x="456191" y="4887835"/>
                  <a:pt x="431021" y="4862664"/>
                  <a:pt x="431021" y="4831615"/>
                </a:cubicBezTo>
                <a:cubicBezTo>
                  <a:pt x="431021" y="4800565"/>
                  <a:pt x="456191" y="4775394"/>
                  <a:pt x="487241" y="4775394"/>
                </a:cubicBezTo>
                <a:close/>
                <a:moveTo>
                  <a:pt x="56220" y="4775394"/>
                </a:moveTo>
                <a:cubicBezTo>
                  <a:pt x="87270" y="4775394"/>
                  <a:pt x="112441" y="4800565"/>
                  <a:pt x="112441" y="4831615"/>
                </a:cubicBezTo>
                <a:cubicBezTo>
                  <a:pt x="112441" y="4862664"/>
                  <a:pt x="87270" y="4887835"/>
                  <a:pt x="56220" y="4887835"/>
                </a:cubicBezTo>
                <a:cubicBezTo>
                  <a:pt x="25171" y="4887835"/>
                  <a:pt x="0" y="4862664"/>
                  <a:pt x="0" y="4831615"/>
                </a:cubicBezTo>
                <a:cubicBezTo>
                  <a:pt x="0" y="4800565"/>
                  <a:pt x="25171" y="4775394"/>
                  <a:pt x="56220" y="4775394"/>
                </a:cubicBezTo>
                <a:close/>
                <a:moveTo>
                  <a:pt x="3504382" y="4377445"/>
                </a:moveTo>
                <a:cubicBezTo>
                  <a:pt x="3535432" y="4377445"/>
                  <a:pt x="3560602" y="4402616"/>
                  <a:pt x="3560602" y="4433665"/>
                </a:cubicBezTo>
                <a:cubicBezTo>
                  <a:pt x="3560602" y="4464715"/>
                  <a:pt x="3535432" y="4489885"/>
                  <a:pt x="3504382" y="4489885"/>
                </a:cubicBezTo>
                <a:cubicBezTo>
                  <a:pt x="3473333" y="4489885"/>
                  <a:pt x="3448162" y="4464715"/>
                  <a:pt x="3448162" y="4433665"/>
                </a:cubicBezTo>
                <a:cubicBezTo>
                  <a:pt x="3448162" y="4402616"/>
                  <a:pt x="3473333" y="4377445"/>
                  <a:pt x="3504382" y="4377445"/>
                </a:cubicBezTo>
                <a:close/>
                <a:moveTo>
                  <a:pt x="3073362" y="4377445"/>
                </a:moveTo>
                <a:cubicBezTo>
                  <a:pt x="3104411" y="4377445"/>
                  <a:pt x="3129582" y="4402616"/>
                  <a:pt x="3129582" y="4433665"/>
                </a:cubicBezTo>
                <a:cubicBezTo>
                  <a:pt x="3129582" y="4464715"/>
                  <a:pt x="3104411" y="4489885"/>
                  <a:pt x="3073362" y="4489885"/>
                </a:cubicBezTo>
                <a:cubicBezTo>
                  <a:pt x="3042312" y="4489885"/>
                  <a:pt x="3017142" y="4464715"/>
                  <a:pt x="3017142" y="4433665"/>
                </a:cubicBezTo>
                <a:cubicBezTo>
                  <a:pt x="3017142" y="4402616"/>
                  <a:pt x="3042312" y="4377445"/>
                  <a:pt x="3073362" y="4377445"/>
                </a:cubicBezTo>
                <a:close/>
                <a:moveTo>
                  <a:pt x="2642341" y="4377445"/>
                </a:moveTo>
                <a:cubicBezTo>
                  <a:pt x="2673391" y="4377445"/>
                  <a:pt x="2698562" y="4402616"/>
                  <a:pt x="2698562" y="4433665"/>
                </a:cubicBezTo>
                <a:cubicBezTo>
                  <a:pt x="2698562" y="4464715"/>
                  <a:pt x="2673391" y="4489885"/>
                  <a:pt x="2642341" y="4489885"/>
                </a:cubicBezTo>
                <a:cubicBezTo>
                  <a:pt x="2611292" y="4489885"/>
                  <a:pt x="2586121" y="4464715"/>
                  <a:pt x="2586121" y="4433665"/>
                </a:cubicBezTo>
                <a:cubicBezTo>
                  <a:pt x="2586121" y="4402616"/>
                  <a:pt x="2611292" y="4377445"/>
                  <a:pt x="2642341" y="4377445"/>
                </a:cubicBezTo>
                <a:close/>
                <a:moveTo>
                  <a:pt x="2211321" y="4377445"/>
                </a:moveTo>
                <a:cubicBezTo>
                  <a:pt x="2242371" y="4377445"/>
                  <a:pt x="2267541" y="4402616"/>
                  <a:pt x="2267541" y="4433665"/>
                </a:cubicBezTo>
                <a:cubicBezTo>
                  <a:pt x="2267541" y="4464715"/>
                  <a:pt x="2242371" y="4489885"/>
                  <a:pt x="2211321" y="4489885"/>
                </a:cubicBezTo>
                <a:cubicBezTo>
                  <a:pt x="2180272" y="4489885"/>
                  <a:pt x="2155101" y="4464715"/>
                  <a:pt x="2155101" y="4433665"/>
                </a:cubicBezTo>
                <a:cubicBezTo>
                  <a:pt x="2155101" y="4402616"/>
                  <a:pt x="2180272" y="4377445"/>
                  <a:pt x="2211321" y="4377445"/>
                </a:cubicBezTo>
                <a:close/>
                <a:moveTo>
                  <a:pt x="1780301" y="4377445"/>
                </a:moveTo>
                <a:cubicBezTo>
                  <a:pt x="1811350" y="4377445"/>
                  <a:pt x="1836521" y="4402616"/>
                  <a:pt x="1836521" y="4433665"/>
                </a:cubicBezTo>
                <a:cubicBezTo>
                  <a:pt x="1836521" y="4464715"/>
                  <a:pt x="1811350" y="4489885"/>
                  <a:pt x="1780301" y="4489885"/>
                </a:cubicBezTo>
                <a:cubicBezTo>
                  <a:pt x="1749252" y="4489885"/>
                  <a:pt x="1724081" y="4464715"/>
                  <a:pt x="1724081" y="4433665"/>
                </a:cubicBezTo>
                <a:cubicBezTo>
                  <a:pt x="1724081" y="4402616"/>
                  <a:pt x="1749252" y="4377445"/>
                  <a:pt x="1780301" y="4377445"/>
                </a:cubicBezTo>
                <a:close/>
                <a:moveTo>
                  <a:pt x="1349281" y="4377445"/>
                </a:moveTo>
                <a:cubicBezTo>
                  <a:pt x="1380330" y="4377445"/>
                  <a:pt x="1405501" y="4402616"/>
                  <a:pt x="1405501" y="4433665"/>
                </a:cubicBezTo>
                <a:cubicBezTo>
                  <a:pt x="1405501" y="4464715"/>
                  <a:pt x="1380330" y="4489885"/>
                  <a:pt x="1349281" y="4489885"/>
                </a:cubicBezTo>
                <a:cubicBezTo>
                  <a:pt x="1318231" y="4489885"/>
                  <a:pt x="1293061" y="4464715"/>
                  <a:pt x="1293061" y="4433665"/>
                </a:cubicBezTo>
                <a:cubicBezTo>
                  <a:pt x="1293061" y="4402616"/>
                  <a:pt x="1318231" y="4377445"/>
                  <a:pt x="1349281" y="4377445"/>
                </a:cubicBezTo>
                <a:close/>
                <a:moveTo>
                  <a:pt x="918261" y="4377445"/>
                </a:moveTo>
                <a:cubicBezTo>
                  <a:pt x="949311" y="4377445"/>
                  <a:pt x="974481" y="4402616"/>
                  <a:pt x="974481" y="4433665"/>
                </a:cubicBezTo>
                <a:cubicBezTo>
                  <a:pt x="974481" y="4464715"/>
                  <a:pt x="949311" y="4489885"/>
                  <a:pt x="918261" y="4489885"/>
                </a:cubicBezTo>
                <a:cubicBezTo>
                  <a:pt x="887211" y="4489885"/>
                  <a:pt x="862041" y="4464715"/>
                  <a:pt x="862041" y="4433665"/>
                </a:cubicBezTo>
                <a:cubicBezTo>
                  <a:pt x="862041" y="4402616"/>
                  <a:pt x="887211" y="4377445"/>
                  <a:pt x="918261" y="4377445"/>
                </a:cubicBezTo>
                <a:close/>
                <a:moveTo>
                  <a:pt x="487241" y="4377445"/>
                </a:moveTo>
                <a:cubicBezTo>
                  <a:pt x="518290" y="4377445"/>
                  <a:pt x="543461" y="4402616"/>
                  <a:pt x="543461" y="4433665"/>
                </a:cubicBezTo>
                <a:cubicBezTo>
                  <a:pt x="543461" y="4464715"/>
                  <a:pt x="518290" y="4489885"/>
                  <a:pt x="487241" y="4489885"/>
                </a:cubicBezTo>
                <a:cubicBezTo>
                  <a:pt x="456191" y="4489885"/>
                  <a:pt x="431021" y="4464715"/>
                  <a:pt x="431021" y="4433665"/>
                </a:cubicBezTo>
                <a:cubicBezTo>
                  <a:pt x="431021" y="4402616"/>
                  <a:pt x="456191" y="4377445"/>
                  <a:pt x="487241" y="4377445"/>
                </a:cubicBezTo>
                <a:close/>
                <a:moveTo>
                  <a:pt x="56221" y="4377445"/>
                </a:moveTo>
                <a:cubicBezTo>
                  <a:pt x="87270" y="4377445"/>
                  <a:pt x="112441" y="4402616"/>
                  <a:pt x="112441" y="4433665"/>
                </a:cubicBezTo>
                <a:cubicBezTo>
                  <a:pt x="112441" y="4464715"/>
                  <a:pt x="87270" y="4489885"/>
                  <a:pt x="56221" y="4489885"/>
                </a:cubicBezTo>
                <a:cubicBezTo>
                  <a:pt x="25171" y="4489885"/>
                  <a:pt x="0" y="4464715"/>
                  <a:pt x="0" y="4433665"/>
                </a:cubicBezTo>
                <a:cubicBezTo>
                  <a:pt x="0" y="4402616"/>
                  <a:pt x="25171" y="4377445"/>
                  <a:pt x="56221" y="4377445"/>
                </a:cubicBezTo>
                <a:close/>
                <a:moveTo>
                  <a:pt x="3504382" y="3979495"/>
                </a:moveTo>
                <a:cubicBezTo>
                  <a:pt x="3535432" y="3979495"/>
                  <a:pt x="3560602" y="4004666"/>
                  <a:pt x="3560602" y="4035715"/>
                </a:cubicBezTo>
                <a:cubicBezTo>
                  <a:pt x="3560602" y="4066764"/>
                  <a:pt x="3535432" y="4091936"/>
                  <a:pt x="3504382" y="4091936"/>
                </a:cubicBezTo>
                <a:cubicBezTo>
                  <a:pt x="3473333" y="4091936"/>
                  <a:pt x="3448162" y="4066764"/>
                  <a:pt x="3448162" y="4035715"/>
                </a:cubicBezTo>
                <a:cubicBezTo>
                  <a:pt x="3448162" y="4004666"/>
                  <a:pt x="3473333" y="3979495"/>
                  <a:pt x="3504382" y="3979495"/>
                </a:cubicBezTo>
                <a:close/>
                <a:moveTo>
                  <a:pt x="3073362" y="3979495"/>
                </a:moveTo>
                <a:cubicBezTo>
                  <a:pt x="3104411" y="3979495"/>
                  <a:pt x="3129582" y="4004666"/>
                  <a:pt x="3129582" y="4035715"/>
                </a:cubicBezTo>
                <a:cubicBezTo>
                  <a:pt x="3129582" y="4066764"/>
                  <a:pt x="3104411" y="4091936"/>
                  <a:pt x="3073362" y="4091936"/>
                </a:cubicBezTo>
                <a:cubicBezTo>
                  <a:pt x="3042312" y="4091936"/>
                  <a:pt x="3017142" y="4066764"/>
                  <a:pt x="3017142" y="4035715"/>
                </a:cubicBezTo>
                <a:cubicBezTo>
                  <a:pt x="3017142" y="4004666"/>
                  <a:pt x="3042312" y="3979495"/>
                  <a:pt x="3073362" y="3979495"/>
                </a:cubicBezTo>
                <a:close/>
                <a:moveTo>
                  <a:pt x="2642341" y="3979495"/>
                </a:moveTo>
                <a:cubicBezTo>
                  <a:pt x="2673391" y="3979495"/>
                  <a:pt x="2698562" y="4004666"/>
                  <a:pt x="2698562" y="4035715"/>
                </a:cubicBezTo>
                <a:cubicBezTo>
                  <a:pt x="2698562" y="4066764"/>
                  <a:pt x="2673391" y="4091936"/>
                  <a:pt x="2642341" y="4091936"/>
                </a:cubicBezTo>
                <a:cubicBezTo>
                  <a:pt x="2611292" y="4091936"/>
                  <a:pt x="2586121" y="4066764"/>
                  <a:pt x="2586121" y="4035715"/>
                </a:cubicBezTo>
                <a:cubicBezTo>
                  <a:pt x="2586121" y="4004666"/>
                  <a:pt x="2611292" y="3979495"/>
                  <a:pt x="2642341" y="3979495"/>
                </a:cubicBezTo>
                <a:close/>
                <a:moveTo>
                  <a:pt x="2211321" y="3979495"/>
                </a:moveTo>
                <a:cubicBezTo>
                  <a:pt x="2242371" y="3979495"/>
                  <a:pt x="2267541" y="4004666"/>
                  <a:pt x="2267541" y="4035715"/>
                </a:cubicBezTo>
                <a:cubicBezTo>
                  <a:pt x="2267541" y="4066764"/>
                  <a:pt x="2242371" y="4091936"/>
                  <a:pt x="2211321" y="4091936"/>
                </a:cubicBezTo>
                <a:cubicBezTo>
                  <a:pt x="2180272" y="4091936"/>
                  <a:pt x="2155101" y="4066764"/>
                  <a:pt x="2155101" y="4035715"/>
                </a:cubicBezTo>
                <a:cubicBezTo>
                  <a:pt x="2155101" y="4004666"/>
                  <a:pt x="2180272" y="3979495"/>
                  <a:pt x="2211321" y="3979495"/>
                </a:cubicBezTo>
                <a:close/>
                <a:moveTo>
                  <a:pt x="1780301" y="3979495"/>
                </a:moveTo>
                <a:cubicBezTo>
                  <a:pt x="1811350" y="3979495"/>
                  <a:pt x="1836521" y="4004666"/>
                  <a:pt x="1836521" y="4035715"/>
                </a:cubicBezTo>
                <a:cubicBezTo>
                  <a:pt x="1836521" y="4066764"/>
                  <a:pt x="1811350" y="4091936"/>
                  <a:pt x="1780301" y="4091936"/>
                </a:cubicBezTo>
                <a:cubicBezTo>
                  <a:pt x="1749252" y="4091936"/>
                  <a:pt x="1724081" y="4066764"/>
                  <a:pt x="1724081" y="4035715"/>
                </a:cubicBezTo>
                <a:cubicBezTo>
                  <a:pt x="1724081" y="4004666"/>
                  <a:pt x="1749252" y="3979495"/>
                  <a:pt x="1780301" y="3979495"/>
                </a:cubicBezTo>
                <a:close/>
                <a:moveTo>
                  <a:pt x="1349281" y="3979495"/>
                </a:moveTo>
                <a:cubicBezTo>
                  <a:pt x="1380330" y="3979495"/>
                  <a:pt x="1405502" y="4004666"/>
                  <a:pt x="1405502" y="4035715"/>
                </a:cubicBezTo>
                <a:cubicBezTo>
                  <a:pt x="1405502" y="4066764"/>
                  <a:pt x="1380330" y="4091936"/>
                  <a:pt x="1349281" y="4091936"/>
                </a:cubicBezTo>
                <a:cubicBezTo>
                  <a:pt x="1318231" y="4091936"/>
                  <a:pt x="1293061" y="4066764"/>
                  <a:pt x="1293061" y="4035715"/>
                </a:cubicBezTo>
                <a:cubicBezTo>
                  <a:pt x="1293061" y="4004666"/>
                  <a:pt x="1318231" y="3979495"/>
                  <a:pt x="1349281" y="3979495"/>
                </a:cubicBezTo>
                <a:close/>
                <a:moveTo>
                  <a:pt x="918261" y="3979495"/>
                </a:moveTo>
                <a:cubicBezTo>
                  <a:pt x="949311" y="3979495"/>
                  <a:pt x="974481" y="4004666"/>
                  <a:pt x="974481" y="4035715"/>
                </a:cubicBezTo>
                <a:cubicBezTo>
                  <a:pt x="974481" y="4066764"/>
                  <a:pt x="949311" y="4091936"/>
                  <a:pt x="918261" y="4091936"/>
                </a:cubicBezTo>
                <a:cubicBezTo>
                  <a:pt x="887211" y="4091936"/>
                  <a:pt x="862041" y="4066764"/>
                  <a:pt x="862041" y="4035715"/>
                </a:cubicBezTo>
                <a:cubicBezTo>
                  <a:pt x="862041" y="4004666"/>
                  <a:pt x="887211" y="3979495"/>
                  <a:pt x="918261" y="3979495"/>
                </a:cubicBezTo>
                <a:close/>
                <a:moveTo>
                  <a:pt x="487241" y="3979495"/>
                </a:moveTo>
                <a:cubicBezTo>
                  <a:pt x="518290" y="3979495"/>
                  <a:pt x="543461" y="4004666"/>
                  <a:pt x="543461" y="4035715"/>
                </a:cubicBezTo>
                <a:cubicBezTo>
                  <a:pt x="543461" y="4066764"/>
                  <a:pt x="518290" y="4091936"/>
                  <a:pt x="487241" y="4091936"/>
                </a:cubicBezTo>
                <a:cubicBezTo>
                  <a:pt x="456191" y="4091936"/>
                  <a:pt x="431021" y="4066764"/>
                  <a:pt x="431021" y="4035715"/>
                </a:cubicBezTo>
                <a:cubicBezTo>
                  <a:pt x="431021" y="4004666"/>
                  <a:pt x="456191" y="3979495"/>
                  <a:pt x="487241" y="3979495"/>
                </a:cubicBezTo>
                <a:close/>
                <a:moveTo>
                  <a:pt x="56221" y="3979495"/>
                </a:moveTo>
                <a:cubicBezTo>
                  <a:pt x="87270" y="3979495"/>
                  <a:pt x="112441" y="4004666"/>
                  <a:pt x="112441" y="4035715"/>
                </a:cubicBezTo>
                <a:cubicBezTo>
                  <a:pt x="112441" y="4066764"/>
                  <a:pt x="87270" y="4091936"/>
                  <a:pt x="56221" y="4091936"/>
                </a:cubicBezTo>
                <a:cubicBezTo>
                  <a:pt x="25171" y="4091936"/>
                  <a:pt x="0" y="4066764"/>
                  <a:pt x="0" y="4035715"/>
                </a:cubicBezTo>
                <a:cubicBezTo>
                  <a:pt x="0" y="4004666"/>
                  <a:pt x="25171" y="3979495"/>
                  <a:pt x="56221" y="3979495"/>
                </a:cubicBezTo>
                <a:close/>
                <a:moveTo>
                  <a:pt x="3504382" y="3581546"/>
                </a:moveTo>
                <a:cubicBezTo>
                  <a:pt x="3535432" y="3581546"/>
                  <a:pt x="3560602" y="3606716"/>
                  <a:pt x="3560602" y="3637765"/>
                </a:cubicBezTo>
                <a:cubicBezTo>
                  <a:pt x="3560602" y="3668815"/>
                  <a:pt x="3535432" y="3693986"/>
                  <a:pt x="3504382" y="3693986"/>
                </a:cubicBezTo>
                <a:cubicBezTo>
                  <a:pt x="3473333" y="3693986"/>
                  <a:pt x="3448162" y="3668815"/>
                  <a:pt x="3448162" y="3637765"/>
                </a:cubicBezTo>
                <a:cubicBezTo>
                  <a:pt x="3448162" y="3606716"/>
                  <a:pt x="3473333" y="3581546"/>
                  <a:pt x="3504382" y="3581546"/>
                </a:cubicBezTo>
                <a:close/>
                <a:moveTo>
                  <a:pt x="3073362" y="3581546"/>
                </a:moveTo>
                <a:cubicBezTo>
                  <a:pt x="3104411" y="3581546"/>
                  <a:pt x="3129582" y="3606716"/>
                  <a:pt x="3129582" y="3637765"/>
                </a:cubicBezTo>
                <a:cubicBezTo>
                  <a:pt x="3129582" y="3668815"/>
                  <a:pt x="3104411" y="3693986"/>
                  <a:pt x="3073362" y="3693986"/>
                </a:cubicBezTo>
                <a:cubicBezTo>
                  <a:pt x="3042312" y="3693986"/>
                  <a:pt x="3017142" y="3668815"/>
                  <a:pt x="3017142" y="3637765"/>
                </a:cubicBezTo>
                <a:cubicBezTo>
                  <a:pt x="3017142" y="3606716"/>
                  <a:pt x="3042312" y="3581546"/>
                  <a:pt x="3073362" y="3581546"/>
                </a:cubicBezTo>
                <a:close/>
                <a:moveTo>
                  <a:pt x="2642341" y="3581546"/>
                </a:moveTo>
                <a:cubicBezTo>
                  <a:pt x="2673391" y="3581546"/>
                  <a:pt x="2698562" y="3606716"/>
                  <a:pt x="2698562" y="3637765"/>
                </a:cubicBezTo>
                <a:cubicBezTo>
                  <a:pt x="2698562" y="3668815"/>
                  <a:pt x="2673391" y="3693986"/>
                  <a:pt x="2642341" y="3693986"/>
                </a:cubicBezTo>
                <a:cubicBezTo>
                  <a:pt x="2611292" y="3693986"/>
                  <a:pt x="2586121" y="3668815"/>
                  <a:pt x="2586121" y="3637765"/>
                </a:cubicBezTo>
                <a:cubicBezTo>
                  <a:pt x="2586121" y="3606716"/>
                  <a:pt x="2611292" y="3581546"/>
                  <a:pt x="2642341" y="3581546"/>
                </a:cubicBezTo>
                <a:close/>
                <a:moveTo>
                  <a:pt x="2211321" y="3581546"/>
                </a:moveTo>
                <a:cubicBezTo>
                  <a:pt x="2242371" y="3581546"/>
                  <a:pt x="2267541" y="3606716"/>
                  <a:pt x="2267541" y="3637765"/>
                </a:cubicBezTo>
                <a:cubicBezTo>
                  <a:pt x="2267541" y="3668815"/>
                  <a:pt x="2242371" y="3693986"/>
                  <a:pt x="2211321" y="3693986"/>
                </a:cubicBezTo>
                <a:cubicBezTo>
                  <a:pt x="2180272" y="3693986"/>
                  <a:pt x="2155101" y="3668815"/>
                  <a:pt x="2155101" y="3637765"/>
                </a:cubicBezTo>
                <a:cubicBezTo>
                  <a:pt x="2155101" y="3606716"/>
                  <a:pt x="2180272" y="3581546"/>
                  <a:pt x="2211321" y="3581546"/>
                </a:cubicBezTo>
                <a:close/>
                <a:moveTo>
                  <a:pt x="1780301" y="3581546"/>
                </a:moveTo>
                <a:cubicBezTo>
                  <a:pt x="1811350" y="3581546"/>
                  <a:pt x="1836521" y="3606716"/>
                  <a:pt x="1836521" y="3637765"/>
                </a:cubicBezTo>
                <a:cubicBezTo>
                  <a:pt x="1836521" y="3668815"/>
                  <a:pt x="1811350" y="3693986"/>
                  <a:pt x="1780301" y="3693986"/>
                </a:cubicBezTo>
                <a:cubicBezTo>
                  <a:pt x="1749252" y="3693986"/>
                  <a:pt x="1724081" y="3668815"/>
                  <a:pt x="1724081" y="3637765"/>
                </a:cubicBezTo>
                <a:cubicBezTo>
                  <a:pt x="1724081" y="3606716"/>
                  <a:pt x="1749252" y="3581546"/>
                  <a:pt x="1780301" y="3581546"/>
                </a:cubicBezTo>
                <a:close/>
                <a:moveTo>
                  <a:pt x="1349281" y="3581546"/>
                </a:moveTo>
                <a:cubicBezTo>
                  <a:pt x="1380330" y="3581546"/>
                  <a:pt x="1405502" y="3606716"/>
                  <a:pt x="1405502" y="3637765"/>
                </a:cubicBezTo>
                <a:cubicBezTo>
                  <a:pt x="1405502" y="3668815"/>
                  <a:pt x="1380330" y="3693986"/>
                  <a:pt x="1349281" y="3693986"/>
                </a:cubicBezTo>
                <a:cubicBezTo>
                  <a:pt x="1318231" y="3693986"/>
                  <a:pt x="1293061" y="3668815"/>
                  <a:pt x="1293061" y="3637765"/>
                </a:cubicBezTo>
                <a:cubicBezTo>
                  <a:pt x="1293061" y="3606716"/>
                  <a:pt x="1318231" y="3581546"/>
                  <a:pt x="1349281" y="3581546"/>
                </a:cubicBezTo>
                <a:close/>
                <a:moveTo>
                  <a:pt x="918261" y="3581546"/>
                </a:moveTo>
                <a:cubicBezTo>
                  <a:pt x="949311" y="3581546"/>
                  <a:pt x="974481" y="3606716"/>
                  <a:pt x="974481" y="3637765"/>
                </a:cubicBezTo>
                <a:cubicBezTo>
                  <a:pt x="974481" y="3668815"/>
                  <a:pt x="949311" y="3693986"/>
                  <a:pt x="918261" y="3693986"/>
                </a:cubicBezTo>
                <a:cubicBezTo>
                  <a:pt x="887211" y="3693986"/>
                  <a:pt x="862041" y="3668815"/>
                  <a:pt x="862041" y="3637765"/>
                </a:cubicBezTo>
                <a:cubicBezTo>
                  <a:pt x="862041" y="3606716"/>
                  <a:pt x="887211" y="3581546"/>
                  <a:pt x="918261" y="3581546"/>
                </a:cubicBezTo>
                <a:close/>
                <a:moveTo>
                  <a:pt x="487241" y="3581546"/>
                </a:moveTo>
                <a:cubicBezTo>
                  <a:pt x="518290" y="3581546"/>
                  <a:pt x="543461" y="3606716"/>
                  <a:pt x="543461" y="3637765"/>
                </a:cubicBezTo>
                <a:cubicBezTo>
                  <a:pt x="543461" y="3668815"/>
                  <a:pt x="518290" y="3693986"/>
                  <a:pt x="487241" y="3693986"/>
                </a:cubicBezTo>
                <a:cubicBezTo>
                  <a:pt x="456191" y="3693986"/>
                  <a:pt x="431021" y="3668815"/>
                  <a:pt x="431021" y="3637765"/>
                </a:cubicBezTo>
                <a:cubicBezTo>
                  <a:pt x="431021" y="3606716"/>
                  <a:pt x="456191" y="3581546"/>
                  <a:pt x="487241" y="3581546"/>
                </a:cubicBezTo>
                <a:close/>
                <a:moveTo>
                  <a:pt x="56221" y="3581546"/>
                </a:moveTo>
                <a:cubicBezTo>
                  <a:pt x="87270" y="3581546"/>
                  <a:pt x="112441" y="3606716"/>
                  <a:pt x="112441" y="3637765"/>
                </a:cubicBezTo>
                <a:cubicBezTo>
                  <a:pt x="112441" y="3668815"/>
                  <a:pt x="87270" y="3693986"/>
                  <a:pt x="56221" y="3693986"/>
                </a:cubicBezTo>
                <a:cubicBezTo>
                  <a:pt x="25171" y="3693986"/>
                  <a:pt x="0" y="3668815"/>
                  <a:pt x="0" y="3637765"/>
                </a:cubicBezTo>
                <a:cubicBezTo>
                  <a:pt x="0" y="3606716"/>
                  <a:pt x="25171" y="3581546"/>
                  <a:pt x="56221" y="3581546"/>
                </a:cubicBezTo>
                <a:close/>
                <a:moveTo>
                  <a:pt x="3504382" y="3183596"/>
                </a:moveTo>
                <a:cubicBezTo>
                  <a:pt x="3535432" y="3183596"/>
                  <a:pt x="3560602" y="3208768"/>
                  <a:pt x="3560602" y="3239816"/>
                </a:cubicBezTo>
                <a:cubicBezTo>
                  <a:pt x="3560602" y="3270865"/>
                  <a:pt x="3535432" y="3296036"/>
                  <a:pt x="3504382" y="3296036"/>
                </a:cubicBezTo>
                <a:cubicBezTo>
                  <a:pt x="3473333" y="3296036"/>
                  <a:pt x="3448162" y="3270865"/>
                  <a:pt x="3448162" y="3239816"/>
                </a:cubicBezTo>
                <a:cubicBezTo>
                  <a:pt x="3448162" y="3208768"/>
                  <a:pt x="3473333" y="3183596"/>
                  <a:pt x="3504382" y="3183596"/>
                </a:cubicBezTo>
                <a:close/>
                <a:moveTo>
                  <a:pt x="3073362" y="3183596"/>
                </a:moveTo>
                <a:cubicBezTo>
                  <a:pt x="3104411" y="3183596"/>
                  <a:pt x="3129582" y="3208768"/>
                  <a:pt x="3129582" y="3239816"/>
                </a:cubicBezTo>
                <a:cubicBezTo>
                  <a:pt x="3129582" y="3270865"/>
                  <a:pt x="3104411" y="3296036"/>
                  <a:pt x="3073362" y="3296036"/>
                </a:cubicBezTo>
                <a:cubicBezTo>
                  <a:pt x="3042312" y="3296036"/>
                  <a:pt x="3017142" y="3270865"/>
                  <a:pt x="3017142" y="3239816"/>
                </a:cubicBezTo>
                <a:cubicBezTo>
                  <a:pt x="3017142" y="3208768"/>
                  <a:pt x="3042312" y="3183596"/>
                  <a:pt x="3073362" y="3183596"/>
                </a:cubicBezTo>
                <a:close/>
                <a:moveTo>
                  <a:pt x="2642341" y="3183596"/>
                </a:moveTo>
                <a:cubicBezTo>
                  <a:pt x="2673391" y="3183596"/>
                  <a:pt x="2698562" y="3208768"/>
                  <a:pt x="2698562" y="3239816"/>
                </a:cubicBezTo>
                <a:cubicBezTo>
                  <a:pt x="2698562" y="3270865"/>
                  <a:pt x="2673391" y="3296036"/>
                  <a:pt x="2642341" y="3296036"/>
                </a:cubicBezTo>
                <a:cubicBezTo>
                  <a:pt x="2611292" y="3296036"/>
                  <a:pt x="2586121" y="3270865"/>
                  <a:pt x="2586121" y="3239816"/>
                </a:cubicBezTo>
                <a:cubicBezTo>
                  <a:pt x="2586121" y="3208768"/>
                  <a:pt x="2611292" y="3183596"/>
                  <a:pt x="2642341" y="3183596"/>
                </a:cubicBezTo>
                <a:close/>
                <a:moveTo>
                  <a:pt x="2211321" y="3183596"/>
                </a:moveTo>
                <a:cubicBezTo>
                  <a:pt x="2242371" y="3183596"/>
                  <a:pt x="2267541" y="3208768"/>
                  <a:pt x="2267541" y="3239816"/>
                </a:cubicBezTo>
                <a:cubicBezTo>
                  <a:pt x="2267541" y="3270865"/>
                  <a:pt x="2242371" y="3296036"/>
                  <a:pt x="2211321" y="3296036"/>
                </a:cubicBezTo>
                <a:cubicBezTo>
                  <a:pt x="2180272" y="3296036"/>
                  <a:pt x="2155101" y="3270865"/>
                  <a:pt x="2155101" y="3239816"/>
                </a:cubicBezTo>
                <a:cubicBezTo>
                  <a:pt x="2155101" y="3208768"/>
                  <a:pt x="2180272" y="3183596"/>
                  <a:pt x="2211321" y="3183596"/>
                </a:cubicBezTo>
                <a:close/>
                <a:moveTo>
                  <a:pt x="1780301" y="3183596"/>
                </a:moveTo>
                <a:cubicBezTo>
                  <a:pt x="1811350" y="3183596"/>
                  <a:pt x="1836521" y="3208768"/>
                  <a:pt x="1836521" y="3239816"/>
                </a:cubicBezTo>
                <a:cubicBezTo>
                  <a:pt x="1836521" y="3270865"/>
                  <a:pt x="1811350" y="3296036"/>
                  <a:pt x="1780301" y="3296036"/>
                </a:cubicBezTo>
                <a:cubicBezTo>
                  <a:pt x="1749252" y="3296036"/>
                  <a:pt x="1724081" y="3270865"/>
                  <a:pt x="1724081" y="3239816"/>
                </a:cubicBezTo>
                <a:cubicBezTo>
                  <a:pt x="1724081" y="3208768"/>
                  <a:pt x="1749252" y="3183596"/>
                  <a:pt x="1780301" y="3183596"/>
                </a:cubicBezTo>
                <a:close/>
                <a:moveTo>
                  <a:pt x="1349281" y="3183596"/>
                </a:moveTo>
                <a:cubicBezTo>
                  <a:pt x="1380330" y="3183596"/>
                  <a:pt x="1405502" y="3208768"/>
                  <a:pt x="1405502" y="3239816"/>
                </a:cubicBezTo>
                <a:cubicBezTo>
                  <a:pt x="1405502" y="3270865"/>
                  <a:pt x="1380330" y="3296036"/>
                  <a:pt x="1349281" y="3296036"/>
                </a:cubicBezTo>
                <a:cubicBezTo>
                  <a:pt x="1318231" y="3296036"/>
                  <a:pt x="1293061" y="3270865"/>
                  <a:pt x="1293061" y="3239816"/>
                </a:cubicBezTo>
                <a:cubicBezTo>
                  <a:pt x="1293061" y="3208768"/>
                  <a:pt x="1318231" y="3183596"/>
                  <a:pt x="1349281" y="3183596"/>
                </a:cubicBezTo>
                <a:close/>
                <a:moveTo>
                  <a:pt x="918261" y="3183596"/>
                </a:moveTo>
                <a:cubicBezTo>
                  <a:pt x="949311" y="3183596"/>
                  <a:pt x="974481" y="3208768"/>
                  <a:pt x="974481" y="3239816"/>
                </a:cubicBezTo>
                <a:cubicBezTo>
                  <a:pt x="974481" y="3270865"/>
                  <a:pt x="949311" y="3296036"/>
                  <a:pt x="918261" y="3296036"/>
                </a:cubicBezTo>
                <a:cubicBezTo>
                  <a:pt x="887211" y="3296036"/>
                  <a:pt x="862041" y="3270865"/>
                  <a:pt x="862041" y="3239816"/>
                </a:cubicBezTo>
                <a:cubicBezTo>
                  <a:pt x="862041" y="3208768"/>
                  <a:pt x="887211" y="3183596"/>
                  <a:pt x="918261" y="3183596"/>
                </a:cubicBezTo>
                <a:close/>
                <a:moveTo>
                  <a:pt x="487241" y="3183596"/>
                </a:moveTo>
                <a:cubicBezTo>
                  <a:pt x="518290" y="3183596"/>
                  <a:pt x="543461" y="3208768"/>
                  <a:pt x="543461" y="3239816"/>
                </a:cubicBezTo>
                <a:cubicBezTo>
                  <a:pt x="543461" y="3270865"/>
                  <a:pt x="518290" y="3296036"/>
                  <a:pt x="487241" y="3296036"/>
                </a:cubicBezTo>
                <a:cubicBezTo>
                  <a:pt x="456191" y="3296036"/>
                  <a:pt x="431021" y="3270865"/>
                  <a:pt x="431021" y="3239816"/>
                </a:cubicBezTo>
                <a:cubicBezTo>
                  <a:pt x="431021" y="3208768"/>
                  <a:pt x="456191" y="3183596"/>
                  <a:pt x="487241" y="3183596"/>
                </a:cubicBezTo>
                <a:close/>
                <a:moveTo>
                  <a:pt x="56221" y="3183596"/>
                </a:moveTo>
                <a:cubicBezTo>
                  <a:pt x="87270" y="3183596"/>
                  <a:pt x="112441" y="3208768"/>
                  <a:pt x="112441" y="3239816"/>
                </a:cubicBezTo>
                <a:cubicBezTo>
                  <a:pt x="112441" y="3270865"/>
                  <a:pt x="87270" y="3296036"/>
                  <a:pt x="56221" y="3296036"/>
                </a:cubicBezTo>
                <a:cubicBezTo>
                  <a:pt x="25171" y="3296036"/>
                  <a:pt x="0" y="3270865"/>
                  <a:pt x="0" y="3239816"/>
                </a:cubicBezTo>
                <a:cubicBezTo>
                  <a:pt x="0" y="3208768"/>
                  <a:pt x="25171" y="3183596"/>
                  <a:pt x="56221" y="3183596"/>
                </a:cubicBezTo>
                <a:close/>
                <a:moveTo>
                  <a:pt x="3504382" y="2785646"/>
                </a:moveTo>
                <a:cubicBezTo>
                  <a:pt x="3535432" y="2785646"/>
                  <a:pt x="3560602" y="2810817"/>
                  <a:pt x="3560602" y="2841866"/>
                </a:cubicBezTo>
                <a:cubicBezTo>
                  <a:pt x="3560602" y="2872916"/>
                  <a:pt x="3535432" y="2898087"/>
                  <a:pt x="3504382" y="2898087"/>
                </a:cubicBezTo>
                <a:cubicBezTo>
                  <a:pt x="3473333" y="2898087"/>
                  <a:pt x="3448162" y="2872916"/>
                  <a:pt x="3448162" y="2841866"/>
                </a:cubicBezTo>
                <a:cubicBezTo>
                  <a:pt x="3448162" y="2810817"/>
                  <a:pt x="3473333" y="2785646"/>
                  <a:pt x="3504382" y="2785646"/>
                </a:cubicBezTo>
                <a:close/>
                <a:moveTo>
                  <a:pt x="3073362" y="2785646"/>
                </a:moveTo>
                <a:cubicBezTo>
                  <a:pt x="3104411" y="2785646"/>
                  <a:pt x="3129582" y="2810817"/>
                  <a:pt x="3129582" y="2841866"/>
                </a:cubicBezTo>
                <a:cubicBezTo>
                  <a:pt x="3129582" y="2872916"/>
                  <a:pt x="3104411" y="2898087"/>
                  <a:pt x="3073362" y="2898087"/>
                </a:cubicBezTo>
                <a:cubicBezTo>
                  <a:pt x="3042312" y="2898087"/>
                  <a:pt x="3017142" y="2872916"/>
                  <a:pt x="3017142" y="2841866"/>
                </a:cubicBezTo>
                <a:cubicBezTo>
                  <a:pt x="3017142" y="2810817"/>
                  <a:pt x="3042312" y="2785646"/>
                  <a:pt x="3073362" y="2785646"/>
                </a:cubicBezTo>
                <a:close/>
                <a:moveTo>
                  <a:pt x="2642341" y="2785646"/>
                </a:moveTo>
                <a:cubicBezTo>
                  <a:pt x="2673391" y="2785646"/>
                  <a:pt x="2698562" y="2810817"/>
                  <a:pt x="2698562" y="2841866"/>
                </a:cubicBezTo>
                <a:cubicBezTo>
                  <a:pt x="2698562" y="2872916"/>
                  <a:pt x="2673391" y="2898087"/>
                  <a:pt x="2642341" y="2898087"/>
                </a:cubicBezTo>
                <a:cubicBezTo>
                  <a:pt x="2611292" y="2898087"/>
                  <a:pt x="2586121" y="2872916"/>
                  <a:pt x="2586121" y="2841866"/>
                </a:cubicBezTo>
                <a:cubicBezTo>
                  <a:pt x="2586121" y="2810817"/>
                  <a:pt x="2611292" y="2785646"/>
                  <a:pt x="2642341" y="2785646"/>
                </a:cubicBezTo>
                <a:close/>
                <a:moveTo>
                  <a:pt x="2211321" y="2785646"/>
                </a:moveTo>
                <a:cubicBezTo>
                  <a:pt x="2242371" y="2785646"/>
                  <a:pt x="2267541" y="2810817"/>
                  <a:pt x="2267541" y="2841866"/>
                </a:cubicBezTo>
                <a:cubicBezTo>
                  <a:pt x="2267541" y="2872916"/>
                  <a:pt x="2242371" y="2898087"/>
                  <a:pt x="2211321" y="2898087"/>
                </a:cubicBezTo>
                <a:cubicBezTo>
                  <a:pt x="2180272" y="2898087"/>
                  <a:pt x="2155101" y="2872916"/>
                  <a:pt x="2155101" y="2841866"/>
                </a:cubicBezTo>
                <a:cubicBezTo>
                  <a:pt x="2155101" y="2810817"/>
                  <a:pt x="2180272" y="2785646"/>
                  <a:pt x="2211321" y="2785646"/>
                </a:cubicBezTo>
                <a:close/>
                <a:moveTo>
                  <a:pt x="1780301" y="2785646"/>
                </a:moveTo>
                <a:cubicBezTo>
                  <a:pt x="1811350" y="2785646"/>
                  <a:pt x="1836521" y="2810817"/>
                  <a:pt x="1836521" y="2841866"/>
                </a:cubicBezTo>
                <a:cubicBezTo>
                  <a:pt x="1836521" y="2872916"/>
                  <a:pt x="1811350" y="2898087"/>
                  <a:pt x="1780301" y="2898087"/>
                </a:cubicBezTo>
                <a:cubicBezTo>
                  <a:pt x="1749252" y="2898087"/>
                  <a:pt x="1724081" y="2872916"/>
                  <a:pt x="1724081" y="2841866"/>
                </a:cubicBezTo>
                <a:cubicBezTo>
                  <a:pt x="1724081" y="2810817"/>
                  <a:pt x="1749252" y="2785646"/>
                  <a:pt x="1780301" y="2785646"/>
                </a:cubicBezTo>
                <a:close/>
                <a:moveTo>
                  <a:pt x="1349281" y="2785646"/>
                </a:moveTo>
                <a:cubicBezTo>
                  <a:pt x="1380330" y="2785646"/>
                  <a:pt x="1405502" y="2810817"/>
                  <a:pt x="1405502" y="2841866"/>
                </a:cubicBezTo>
                <a:cubicBezTo>
                  <a:pt x="1405502" y="2872916"/>
                  <a:pt x="1380330" y="2898087"/>
                  <a:pt x="1349281" y="2898087"/>
                </a:cubicBezTo>
                <a:cubicBezTo>
                  <a:pt x="1318231" y="2898087"/>
                  <a:pt x="1293061" y="2872916"/>
                  <a:pt x="1293061" y="2841866"/>
                </a:cubicBezTo>
                <a:cubicBezTo>
                  <a:pt x="1293061" y="2810817"/>
                  <a:pt x="1318231" y="2785646"/>
                  <a:pt x="1349281" y="2785646"/>
                </a:cubicBezTo>
                <a:close/>
                <a:moveTo>
                  <a:pt x="918261" y="2785646"/>
                </a:moveTo>
                <a:cubicBezTo>
                  <a:pt x="949311" y="2785646"/>
                  <a:pt x="974481" y="2810817"/>
                  <a:pt x="974481" y="2841866"/>
                </a:cubicBezTo>
                <a:cubicBezTo>
                  <a:pt x="974481" y="2872916"/>
                  <a:pt x="949311" y="2898087"/>
                  <a:pt x="918261" y="2898087"/>
                </a:cubicBezTo>
                <a:cubicBezTo>
                  <a:pt x="887211" y="2898087"/>
                  <a:pt x="862041" y="2872916"/>
                  <a:pt x="862041" y="2841866"/>
                </a:cubicBezTo>
                <a:cubicBezTo>
                  <a:pt x="862041" y="2810817"/>
                  <a:pt x="887211" y="2785646"/>
                  <a:pt x="918261" y="2785646"/>
                </a:cubicBezTo>
                <a:close/>
                <a:moveTo>
                  <a:pt x="487241" y="2785646"/>
                </a:moveTo>
                <a:cubicBezTo>
                  <a:pt x="518290" y="2785646"/>
                  <a:pt x="543461" y="2810817"/>
                  <a:pt x="543461" y="2841866"/>
                </a:cubicBezTo>
                <a:cubicBezTo>
                  <a:pt x="543461" y="2872916"/>
                  <a:pt x="518290" y="2898087"/>
                  <a:pt x="487241" y="2898087"/>
                </a:cubicBezTo>
                <a:cubicBezTo>
                  <a:pt x="456191" y="2898087"/>
                  <a:pt x="431021" y="2872916"/>
                  <a:pt x="431021" y="2841866"/>
                </a:cubicBezTo>
                <a:cubicBezTo>
                  <a:pt x="431021" y="2810817"/>
                  <a:pt x="456191" y="2785646"/>
                  <a:pt x="487241" y="2785646"/>
                </a:cubicBezTo>
                <a:close/>
                <a:moveTo>
                  <a:pt x="56221" y="2785646"/>
                </a:moveTo>
                <a:cubicBezTo>
                  <a:pt x="87270" y="2785646"/>
                  <a:pt x="112441" y="2810817"/>
                  <a:pt x="112441" y="2841866"/>
                </a:cubicBezTo>
                <a:cubicBezTo>
                  <a:pt x="112441" y="2872916"/>
                  <a:pt x="87270" y="2898087"/>
                  <a:pt x="56221" y="2898087"/>
                </a:cubicBezTo>
                <a:cubicBezTo>
                  <a:pt x="25171" y="2898087"/>
                  <a:pt x="0" y="2872916"/>
                  <a:pt x="0" y="2841866"/>
                </a:cubicBezTo>
                <a:cubicBezTo>
                  <a:pt x="0" y="2810817"/>
                  <a:pt x="25171" y="2785646"/>
                  <a:pt x="56221" y="2785646"/>
                </a:cubicBezTo>
                <a:close/>
                <a:moveTo>
                  <a:pt x="3504382" y="2387697"/>
                </a:moveTo>
                <a:cubicBezTo>
                  <a:pt x="3535432" y="2387697"/>
                  <a:pt x="3560602" y="2412868"/>
                  <a:pt x="3560602" y="2443917"/>
                </a:cubicBezTo>
                <a:cubicBezTo>
                  <a:pt x="3560602" y="2474966"/>
                  <a:pt x="3535432" y="2500137"/>
                  <a:pt x="3504382" y="2500137"/>
                </a:cubicBezTo>
                <a:cubicBezTo>
                  <a:pt x="3473333" y="2500137"/>
                  <a:pt x="3448162" y="2474966"/>
                  <a:pt x="3448162" y="2443917"/>
                </a:cubicBezTo>
                <a:cubicBezTo>
                  <a:pt x="3448162" y="2412868"/>
                  <a:pt x="3473333" y="2387697"/>
                  <a:pt x="3504382" y="2387697"/>
                </a:cubicBezTo>
                <a:close/>
                <a:moveTo>
                  <a:pt x="3073362" y="2387697"/>
                </a:moveTo>
                <a:cubicBezTo>
                  <a:pt x="3104411" y="2387697"/>
                  <a:pt x="3129582" y="2412868"/>
                  <a:pt x="3129582" y="2443917"/>
                </a:cubicBezTo>
                <a:cubicBezTo>
                  <a:pt x="3129582" y="2474966"/>
                  <a:pt x="3104411" y="2500137"/>
                  <a:pt x="3073362" y="2500137"/>
                </a:cubicBezTo>
                <a:cubicBezTo>
                  <a:pt x="3042312" y="2500137"/>
                  <a:pt x="3017142" y="2474966"/>
                  <a:pt x="3017142" y="2443917"/>
                </a:cubicBezTo>
                <a:cubicBezTo>
                  <a:pt x="3017142" y="2412868"/>
                  <a:pt x="3042312" y="2387697"/>
                  <a:pt x="3073362" y="2387697"/>
                </a:cubicBezTo>
                <a:close/>
                <a:moveTo>
                  <a:pt x="2642341" y="2387697"/>
                </a:moveTo>
                <a:cubicBezTo>
                  <a:pt x="2673391" y="2387697"/>
                  <a:pt x="2698562" y="2412868"/>
                  <a:pt x="2698562" y="2443917"/>
                </a:cubicBezTo>
                <a:cubicBezTo>
                  <a:pt x="2698562" y="2474966"/>
                  <a:pt x="2673391" y="2500137"/>
                  <a:pt x="2642341" y="2500137"/>
                </a:cubicBezTo>
                <a:cubicBezTo>
                  <a:pt x="2611292" y="2500137"/>
                  <a:pt x="2586121" y="2474966"/>
                  <a:pt x="2586121" y="2443917"/>
                </a:cubicBezTo>
                <a:cubicBezTo>
                  <a:pt x="2586121" y="2412868"/>
                  <a:pt x="2611292" y="2387697"/>
                  <a:pt x="2642341" y="2387697"/>
                </a:cubicBezTo>
                <a:close/>
                <a:moveTo>
                  <a:pt x="2211321" y="2387697"/>
                </a:moveTo>
                <a:cubicBezTo>
                  <a:pt x="2242371" y="2387697"/>
                  <a:pt x="2267541" y="2412868"/>
                  <a:pt x="2267541" y="2443917"/>
                </a:cubicBezTo>
                <a:cubicBezTo>
                  <a:pt x="2267541" y="2474966"/>
                  <a:pt x="2242371" y="2500137"/>
                  <a:pt x="2211321" y="2500137"/>
                </a:cubicBezTo>
                <a:cubicBezTo>
                  <a:pt x="2180272" y="2500137"/>
                  <a:pt x="2155101" y="2474966"/>
                  <a:pt x="2155101" y="2443917"/>
                </a:cubicBezTo>
                <a:cubicBezTo>
                  <a:pt x="2155101" y="2412868"/>
                  <a:pt x="2180272" y="2387697"/>
                  <a:pt x="2211321" y="2387697"/>
                </a:cubicBezTo>
                <a:close/>
                <a:moveTo>
                  <a:pt x="1780301" y="2387697"/>
                </a:moveTo>
                <a:cubicBezTo>
                  <a:pt x="1811350" y="2387697"/>
                  <a:pt x="1836521" y="2412868"/>
                  <a:pt x="1836521" y="2443917"/>
                </a:cubicBezTo>
                <a:cubicBezTo>
                  <a:pt x="1836521" y="2474966"/>
                  <a:pt x="1811350" y="2500137"/>
                  <a:pt x="1780301" y="2500137"/>
                </a:cubicBezTo>
                <a:cubicBezTo>
                  <a:pt x="1749252" y="2500137"/>
                  <a:pt x="1724081" y="2474966"/>
                  <a:pt x="1724081" y="2443917"/>
                </a:cubicBezTo>
                <a:cubicBezTo>
                  <a:pt x="1724081" y="2412868"/>
                  <a:pt x="1749252" y="2387697"/>
                  <a:pt x="1780301" y="2387697"/>
                </a:cubicBezTo>
                <a:close/>
                <a:moveTo>
                  <a:pt x="1349281" y="2387697"/>
                </a:moveTo>
                <a:cubicBezTo>
                  <a:pt x="1380330" y="2387697"/>
                  <a:pt x="1405502" y="2412868"/>
                  <a:pt x="1405502" y="2443917"/>
                </a:cubicBezTo>
                <a:cubicBezTo>
                  <a:pt x="1405502" y="2474966"/>
                  <a:pt x="1380330" y="2500137"/>
                  <a:pt x="1349281" y="2500137"/>
                </a:cubicBezTo>
                <a:cubicBezTo>
                  <a:pt x="1318231" y="2500137"/>
                  <a:pt x="1293061" y="2474966"/>
                  <a:pt x="1293061" y="2443917"/>
                </a:cubicBezTo>
                <a:cubicBezTo>
                  <a:pt x="1293061" y="2412868"/>
                  <a:pt x="1318231" y="2387697"/>
                  <a:pt x="1349281" y="2387697"/>
                </a:cubicBezTo>
                <a:close/>
                <a:moveTo>
                  <a:pt x="918261" y="2387697"/>
                </a:moveTo>
                <a:cubicBezTo>
                  <a:pt x="949311" y="2387697"/>
                  <a:pt x="974481" y="2412868"/>
                  <a:pt x="974481" y="2443917"/>
                </a:cubicBezTo>
                <a:cubicBezTo>
                  <a:pt x="974481" y="2474966"/>
                  <a:pt x="949311" y="2500137"/>
                  <a:pt x="918261" y="2500137"/>
                </a:cubicBezTo>
                <a:cubicBezTo>
                  <a:pt x="887211" y="2500137"/>
                  <a:pt x="862041" y="2474966"/>
                  <a:pt x="862041" y="2443917"/>
                </a:cubicBezTo>
                <a:cubicBezTo>
                  <a:pt x="862041" y="2412868"/>
                  <a:pt x="887211" y="2387697"/>
                  <a:pt x="918261" y="2387697"/>
                </a:cubicBezTo>
                <a:close/>
                <a:moveTo>
                  <a:pt x="487241" y="2387697"/>
                </a:moveTo>
                <a:cubicBezTo>
                  <a:pt x="518290" y="2387697"/>
                  <a:pt x="543461" y="2412868"/>
                  <a:pt x="543461" y="2443917"/>
                </a:cubicBezTo>
                <a:cubicBezTo>
                  <a:pt x="543461" y="2474966"/>
                  <a:pt x="518290" y="2500137"/>
                  <a:pt x="487241" y="2500137"/>
                </a:cubicBezTo>
                <a:cubicBezTo>
                  <a:pt x="456191" y="2500137"/>
                  <a:pt x="431021" y="2474966"/>
                  <a:pt x="431021" y="2443917"/>
                </a:cubicBezTo>
                <a:cubicBezTo>
                  <a:pt x="431021" y="2412868"/>
                  <a:pt x="456191" y="2387697"/>
                  <a:pt x="487241" y="2387697"/>
                </a:cubicBezTo>
                <a:close/>
                <a:moveTo>
                  <a:pt x="56221" y="2387697"/>
                </a:moveTo>
                <a:cubicBezTo>
                  <a:pt x="87270" y="2387697"/>
                  <a:pt x="112441" y="2412868"/>
                  <a:pt x="112441" y="2443917"/>
                </a:cubicBezTo>
                <a:cubicBezTo>
                  <a:pt x="112441" y="2474966"/>
                  <a:pt x="87270" y="2500137"/>
                  <a:pt x="56221" y="2500137"/>
                </a:cubicBezTo>
                <a:cubicBezTo>
                  <a:pt x="25171" y="2500137"/>
                  <a:pt x="1" y="2474966"/>
                  <a:pt x="1" y="2443917"/>
                </a:cubicBezTo>
                <a:cubicBezTo>
                  <a:pt x="1" y="2412868"/>
                  <a:pt x="25171" y="2387697"/>
                  <a:pt x="56221" y="2387697"/>
                </a:cubicBezTo>
                <a:close/>
                <a:moveTo>
                  <a:pt x="3504382" y="1989747"/>
                </a:moveTo>
                <a:cubicBezTo>
                  <a:pt x="3535432" y="1989747"/>
                  <a:pt x="3560602" y="2014919"/>
                  <a:pt x="3560602" y="2045967"/>
                </a:cubicBezTo>
                <a:cubicBezTo>
                  <a:pt x="3560602" y="2077017"/>
                  <a:pt x="3535432" y="2102187"/>
                  <a:pt x="3504382" y="2102187"/>
                </a:cubicBezTo>
                <a:cubicBezTo>
                  <a:pt x="3473333" y="2102187"/>
                  <a:pt x="3448162" y="2077017"/>
                  <a:pt x="3448162" y="2045967"/>
                </a:cubicBezTo>
                <a:cubicBezTo>
                  <a:pt x="3448162" y="2014919"/>
                  <a:pt x="3473333" y="1989747"/>
                  <a:pt x="3504382" y="1989747"/>
                </a:cubicBezTo>
                <a:close/>
                <a:moveTo>
                  <a:pt x="3073362" y="1989747"/>
                </a:moveTo>
                <a:cubicBezTo>
                  <a:pt x="3104411" y="1989747"/>
                  <a:pt x="3129582" y="2014919"/>
                  <a:pt x="3129582" y="2045967"/>
                </a:cubicBezTo>
                <a:cubicBezTo>
                  <a:pt x="3129582" y="2077017"/>
                  <a:pt x="3104411" y="2102187"/>
                  <a:pt x="3073362" y="2102187"/>
                </a:cubicBezTo>
                <a:cubicBezTo>
                  <a:pt x="3042312" y="2102187"/>
                  <a:pt x="3017142" y="2077017"/>
                  <a:pt x="3017142" y="2045967"/>
                </a:cubicBezTo>
                <a:cubicBezTo>
                  <a:pt x="3017142" y="2014919"/>
                  <a:pt x="3042312" y="1989747"/>
                  <a:pt x="3073362" y="1989747"/>
                </a:cubicBezTo>
                <a:close/>
                <a:moveTo>
                  <a:pt x="2642341" y="1989747"/>
                </a:moveTo>
                <a:cubicBezTo>
                  <a:pt x="2673391" y="1989747"/>
                  <a:pt x="2698562" y="2014919"/>
                  <a:pt x="2698562" y="2045967"/>
                </a:cubicBezTo>
                <a:cubicBezTo>
                  <a:pt x="2698562" y="2077017"/>
                  <a:pt x="2673391" y="2102187"/>
                  <a:pt x="2642341" y="2102187"/>
                </a:cubicBezTo>
                <a:cubicBezTo>
                  <a:pt x="2611292" y="2102187"/>
                  <a:pt x="2586121" y="2077017"/>
                  <a:pt x="2586121" y="2045967"/>
                </a:cubicBezTo>
                <a:cubicBezTo>
                  <a:pt x="2586121" y="2014919"/>
                  <a:pt x="2611292" y="1989747"/>
                  <a:pt x="2642341" y="1989747"/>
                </a:cubicBezTo>
                <a:close/>
                <a:moveTo>
                  <a:pt x="2211321" y="1989747"/>
                </a:moveTo>
                <a:cubicBezTo>
                  <a:pt x="2242371" y="1989747"/>
                  <a:pt x="2267541" y="2014919"/>
                  <a:pt x="2267541" y="2045967"/>
                </a:cubicBezTo>
                <a:cubicBezTo>
                  <a:pt x="2267541" y="2077017"/>
                  <a:pt x="2242371" y="2102187"/>
                  <a:pt x="2211321" y="2102187"/>
                </a:cubicBezTo>
                <a:cubicBezTo>
                  <a:pt x="2180272" y="2102187"/>
                  <a:pt x="2155101" y="2077017"/>
                  <a:pt x="2155101" y="2045967"/>
                </a:cubicBezTo>
                <a:cubicBezTo>
                  <a:pt x="2155101" y="2014919"/>
                  <a:pt x="2180272" y="1989747"/>
                  <a:pt x="2211321" y="1989747"/>
                </a:cubicBezTo>
                <a:close/>
                <a:moveTo>
                  <a:pt x="1780301" y="1989747"/>
                </a:moveTo>
                <a:cubicBezTo>
                  <a:pt x="1811350" y="1989747"/>
                  <a:pt x="1836521" y="2014919"/>
                  <a:pt x="1836521" y="2045967"/>
                </a:cubicBezTo>
                <a:cubicBezTo>
                  <a:pt x="1836521" y="2077017"/>
                  <a:pt x="1811350" y="2102187"/>
                  <a:pt x="1780301" y="2102187"/>
                </a:cubicBezTo>
                <a:cubicBezTo>
                  <a:pt x="1749252" y="2102187"/>
                  <a:pt x="1724081" y="2077017"/>
                  <a:pt x="1724081" y="2045967"/>
                </a:cubicBezTo>
                <a:cubicBezTo>
                  <a:pt x="1724081" y="2014919"/>
                  <a:pt x="1749252" y="1989747"/>
                  <a:pt x="1780301" y="1989747"/>
                </a:cubicBezTo>
                <a:close/>
                <a:moveTo>
                  <a:pt x="1349281" y="1989747"/>
                </a:moveTo>
                <a:cubicBezTo>
                  <a:pt x="1380330" y="1989747"/>
                  <a:pt x="1405502" y="2014919"/>
                  <a:pt x="1405502" y="2045967"/>
                </a:cubicBezTo>
                <a:cubicBezTo>
                  <a:pt x="1405502" y="2077017"/>
                  <a:pt x="1380330" y="2102187"/>
                  <a:pt x="1349281" y="2102187"/>
                </a:cubicBezTo>
                <a:cubicBezTo>
                  <a:pt x="1318231" y="2102187"/>
                  <a:pt x="1293061" y="2077017"/>
                  <a:pt x="1293061" y="2045967"/>
                </a:cubicBezTo>
                <a:cubicBezTo>
                  <a:pt x="1293061" y="2014919"/>
                  <a:pt x="1318231" y="1989747"/>
                  <a:pt x="1349281" y="1989747"/>
                </a:cubicBezTo>
                <a:close/>
                <a:moveTo>
                  <a:pt x="918261" y="1989747"/>
                </a:moveTo>
                <a:cubicBezTo>
                  <a:pt x="949311" y="1989747"/>
                  <a:pt x="974481" y="2014919"/>
                  <a:pt x="974481" y="2045967"/>
                </a:cubicBezTo>
                <a:cubicBezTo>
                  <a:pt x="974481" y="2077017"/>
                  <a:pt x="949311" y="2102187"/>
                  <a:pt x="918261" y="2102187"/>
                </a:cubicBezTo>
                <a:cubicBezTo>
                  <a:pt x="887211" y="2102187"/>
                  <a:pt x="862041" y="2077017"/>
                  <a:pt x="862041" y="2045967"/>
                </a:cubicBezTo>
                <a:cubicBezTo>
                  <a:pt x="862041" y="2014919"/>
                  <a:pt x="887211" y="1989747"/>
                  <a:pt x="918261" y="1989747"/>
                </a:cubicBezTo>
                <a:close/>
                <a:moveTo>
                  <a:pt x="487241" y="1989747"/>
                </a:moveTo>
                <a:cubicBezTo>
                  <a:pt x="518290" y="1989747"/>
                  <a:pt x="543461" y="2014919"/>
                  <a:pt x="543461" y="2045967"/>
                </a:cubicBezTo>
                <a:cubicBezTo>
                  <a:pt x="543461" y="2077017"/>
                  <a:pt x="518290" y="2102187"/>
                  <a:pt x="487241" y="2102187"/>
                </a:cubicBezTo>
                <a:cubicBezTo>
                  <a:pt x="456191" y="2102187"/>
                  <a:pt x="431021" y="2077017"/>
                  <a:pt x="431021" y="2045967"/>
                </a:cubicBezTo>
                <a:cubicBezTo>
                  <a:pt x="431021" y="2014919"/>
                  <a:pt x="456191" y="1989747"/>
                  <a:pt x="487241" y="1989747"/>
                </a:cubicBezTo>
                <a:close/>
                <a:moveTo>
                  <a:pt x="56221" y="1989747"/>
                </a:moveTo>
                <a:cubicBezTo>
                  <a:pt x="87270" y="1989747"/>
                  <a:pt x="112441" y="2014919"/>
                  <a:pt x="112441" y="2045967"/>
                </a:cubicBezTo>
                <a:cubicBezTo>
                  <a:pt x="112441" y="2077017"/>
                  <a:pt x="87270" y="2102187"/>
                  <a:pt x="56221" y="2102187"/>
                </a:cubicBezTo>
                <a:cubicBezTo>
                  <a:pt x="25171" y="2102187"/>
                  <a:pt x="1" y="2077017"/>
                  <a:pt x="1" y="2045967"/>
                </a:cubicBezTo>
                <a:cubicBezTo>
                  <a:pt x="1" y="2014919"/>
                  <a:pt x="25171" y="1989747"/>
                  <a:pt x="56221" y="1989747"/>
                </a:cubicBezTo>
                <a:close/>
                <a:moveTo>
                  <a:pt x="3504382" y="1591798"/>
                </a:moveTo>
                <a:cubicBezTo>
                  <a:pt x="3535432" y="1591798"/>
                  <a:pt x="3560602" y="1616969"/>
                  <a:pt x="3560602" y="1648018"/>
                </a:cubicBezTo>
                <a:cubicBezTo>
                  <a:pt x="3560602" y="1679067"/>
                  <a:pt x="3535432" y="1704238"/>
                  <a:pt x="3504382" y="1704238"/>
                </a:cubicBezTo>
                <a:cubicBezTo>
                  <a:pt x="3473333" y="1704238"/>
                  <a:pt x="3448162" y="1679067"/>
                  <a:pt x="3448162" y="1648018"/>
                </a:cubicBezTo>
                <a:cubicBezTo>
                  <a:pt x="3448162" y="1616969"/>
                  <a:pt x="3473333" y="1591798"/>
                  <a:pt x="3504382" y="1591798"/>
                </a:cubicBezTo>
                <a:close/>
                <a:moveTo>
                  <a:pt x="3073362" y="1591798"/>
                </a:moveTo>
                <a:cubicBezTo>
                  <a:pt x="3104411" y="1591798"/>
                  <a:pt x="3129582" y="1616969"/>
                  <a:pt x="3129582" y="1648018"/>
                </a:cubicBezTo>
                <a:cubicBezTo>
                  <a:pt x="3129582" y="1679067"/>
                  <a:pt x="3104411" y="1704238"/>
                  <a:pt x="3073362" y="1704238"/>
                </a:cubicBezTo>
                <a:cubicBezTo>
                  <a:pt x="3042312" y="1704238"/>
                  <a:pt x="3017142" y="1679067"/>
                  <a:pt x="3017142" y="1648018"/>
                </a:cubicBezTo>
                <a:cubicBezTo>
                  <a:pt x="3017142" y="1616969"/>
                  <a:pt x="3042312" y="1591798"/>
                  <a:pt x="3073362" y="1591798"/>
                </a:cubicBezTo>
                <a:close/>
                <a:moveTo>
                  <a:pt x="2642341" y="1591798"/>
                </a:moveTo>
                <a:cubicBezTo>
                  <a:pt x="2673391" y="1591798"/>
                  <a:pt x="2698562" y="1616969"/>
                  <a:pt x="2698562" y="1648018"/>
                </a:cubicBezTo>
                <a:cubicBezTo>
                  <a:pt x="2698562" y="1679067"/>
                  <a:pt x="2673391" y="1704238"/>
                  <a:pt x="2642341" y="1704238"/>
                </a:cubicBezTo>
                <a:cubicBezTo>
                  <a:pt x="2611292" y="1704238"/>
                  <a:pt x="2586121" y="1679067"/>
                  <a:pt x="2586121" y="1648018"/>
                </a:cubicBezTo>
                <a:cubicBezTo>
                  <a:pt x="2586121" y="1616969"/>
                  <a:pt x="2611292" y="1591798"/>
                  <a:pt x="2642341" y="1591798"/>
                </a:cubicBezTo>
                <a:close/>
                <a:moveTo>
                  <a:pt x="2211321" y="1591798"/>
                </a:moveTo>
                <a:cubicBezTo>
                  <a:pt x="2242371" y="1591798"/>
                  <a:pt x="2267541" y="1616969"/>
                  <a:pt x="2267541" y="1648018"/>
                </a:cubicBezTo>
                <a:cubicBezTo>
                  <a:pt x="2267541" y="1679067"/>
                  <a:pt x="2242371" y="1704238"/>
                  <a:pt x="2211321" y="1704238"/>
                </a:cubicBezTo>
                <a:cubicBezTo>
                  <a:pt x="2180272" y="1704238"/>
                  <a:pt x="2155101" y="1679067"/>
                  <a:pt x="2155101" y="1648018"/>
                </a:cubicBezTo>
                <a:cubicBezTo>
                  <a:pt x="2155101" y="1616969"/>
                  <a:pt x="2180272" y="1591798"/>
                  <a:pt x="2211321" y="1591798"/>
                </a:cubicBezTo>
                <a:close/>
                <a:moveTo>
                  <a:pt x="1780301" y="1591798"/>
                </a:moveTo>
                <a:cubicBezTo>
                  <a:pt x="1811350" y="1591798"/>
                  <a:pt x="1836521" y="1616969"/>
                  <a:pt x="1836521" y="1648018"/>
                </a:cubicBezTo>
                <a:cubicBezTo>
                  <a:pt x="1836521" y="1679067"/>
                  <a:pt x="1811350" y="1704238"/>
                  <a:pt x="1780301" y="1704238"/>
                </a:cubicBezTo>
                <a:cubicBezTo>
                  <a:pt x="1749252" y="1704238"/>
                  <a:pt x="1724081" y="1679067"/>
                  <a:pt x="1724081" y="1648018"/>
                </a:cubicBezTo>
                <a:cubicBezTo>
                  <a:pt x="1724081" y="1616969"/>
                  <a:pt x="1749252" y="1591798"/>
                  <a:pt x="1780301" y="1591798"/>
                </a:cubicBezTo>
                <a:close/>
                <a:moveTo>
                  <a:pt x="1349281" y="1591798"/>
                </a:moveTo>
                <a:cubicBezTo>
                  <a:pt x="1380330" y="1591798"/>
                  <a:pt x="1405502" y="1616969"/>
                  <a:pt x="1405502" y="1648018"/>
                </a:cubicBezTo>
                <a:cubicBezTo>
                  <a:pt x="1405502" y="1679067"/>
                  <a:pt x="1380330" y="1704238"/>
                  <a:pt x="1349281" y="1704238"/>
                </a:cubicBezTo>
                <a:cubicBezTo>
                  <a:pt x="1318231" y="1704238"/>
                  <a:pt x="1293061" y="1679067"/>
                  <a:pt x="1293061" y="1648018"/>
                </a:cubicBezTo>
                <a:cubicBezTo>
                  <a:pt x="1293061" y="1616969"/>
                  <a:pt x="1318231" y="1591798"/>
                  <a:pt x="1349281" y="1591798"/>
                </a:cubicBezTo>
                <a:close/>
                <a:moveTo>
                  <a:pt x="918261" y="1591798"/>
                </a:moveTo>
                <a:cubicBezTo>
                  <a:pt x="949311" y="1591798"/>
                  <a:pt x="974481" y="1616969"/>
                  <a:pt x="974481" y="1648018"/>
                </a:cubicBezTo>
                <a:cubicBezTo>
                  <a:pt x="974481" y="1679067"/>
                  <a:pt x="949311" y="1704238"/>
                  <a:pt x="918261" y="1704238"/>
                </a:cubicBezTo>
                <a:cubicBezTo>
                  <a:pt x="887211" y="1704238"/>
                  <a:pt x="862041" y="1679067"/>
                  <a:pt x="862041" y="1648018"/>
                </a:cubicBezTo>
                <a:cubicBezTo>
                  <a:pt x="862041" y="1616969"/>
                  <a:pt x="887211" y="1591798"/>
                  <a:pt x="918261" y="1591798"/>
                </a:cubicBezTo>
                <a:close/>
                <a:moveTo>
                  <a:pt x="487241" y="1591798"/>
                </a:moveTo>
                <a:cubicBezTo>
                  <a:pt x="518290" y="1591798"/>
                  <a:pt x="543461" y="1616969"/>
                  <a:pt x="543461" y="1648018"/>
                </a:cubicBezTo>
                <a:cubicBezTo>
                  <a:pt x="543461" y="1679067"/>
                  <a:pt x="518290" y="1704238"/>
                  <a:pt x="487241" y="1704238"/>
                </a:cubicBezTo>
                <a:cubicBezTo>
                  <a:pt x="456191" y="1704238"/>
                  <a:pt x="431021" y="1679067"/>
                  <a:pt x="431021" y="1648018"/>
                </a:cubicBezTo>
                <a:cubicBezTo>
                  <a:pt x="431021" y="1616969"/>
                  <a:pt x="456191" y="1591798"/>
                  <a:pt x="487241" y="1591798"/>
                </a:cubicBezTo>
                <a:close/>
                <a:moveTo>
                  <a:pt x="56221" y="1591798"/>
                </a:moveTo>
                <a:cubicBezTo>
                  <a:pt x="87270" y="1591798"/>
                  <a:pt x="112441" y="1616969"/>
                  <a:pt x="112441" y="1648018"/>
                </a:cubicBezTo>
                <a:cubicBezTo>
                  <a:pt x="112441" y="1679067"/>
                  <a:pt x="87270" y="1704238"/>
                  <a:pt x="56221" y="1704238"/>
                </a:cubicBezTo>
                <a:cubicBezTo>
                  <a:pt x="25171" y="1704238"/>
                  <a:pt x="1" y="1679067"/>
                  <a:pt x="1" y="1648018"/>
                </a:cubicBezTo>
                <a:cubicBezTo>
                  <a:pt x="1" y="1616969"/>
                  <a:pt x="25171" y="1591798"/>
                  <a:pt x="56221" y="1591798"/>
                </a:cubicBezTo>
                <a:close/>
                <a:moveTo>
                  <a:pt x="3504382" y="1193849"/>
                </a:moveTo>
                <a:cubicBezTo>
                  <a:pt x="3535432" y="1193849"/>
                  <a:pt x="3560602" y="1219020"/>
                  <a:pt x="3560602" y="1250069"/>
                </a:cubicBezTo>
                <a:cubicBezTo>
                  <a:pt x="3560602" y="1281119"/>
                  <a:pt x="3535432" y="1306289"/>
                  <a:pt x="3504382" y="1306289"/>
                </a:cubicBezTo>
                <a:cubicBezTo>
                  <a:pt x="3473333" y="1306289"/>
                  <a:pt x="3448162" y="1281119"/>
                  <a:pt x="3448162" y="1250069"/>
                </a:cubicBezTo>
                <a:cubicBezTo>
                  <a:pt x="3448162" y="1219020"/>
                  <a:pt x="3473333" y="1193849"/>
                  <a:pt x="3504382" y="1193849"/>
                </a:cubicBezTo>
                <a:close/>
                <a:moveTo>
                  <a:pt x="3073362" y="1193849"/>
                </a:moveTo>
                <a:cubicBezTo>
                  <a:pt x="3104411" y="1193849"/>
                  <a:pt x="3129582" y="1219020"/>
                  <a:pt x="3129582" y="1250069"/>
                </a:cubicBezTo>
                <a:cubicBezTo>
                  <a:pt x="3129582" y="1281119"/>
                  <a:pt x="3104411" y="1306289"/>
                  <a:pt x="3073362" y="1306289"/>
                </a:cubicBezTo>
                <a:cubicBezTo>
                  <a:pt x="3042312" y="1306289"/>
                  <a:pt x="3017142" y="1281119"/>
                  <a:pt x="3017142" y="1250069"/>
                </a:cubicBezTo>
                <a:cubicBezTo>
                  <a:pt x="3017142" y="1219020"/>
                  <a:pt x="3042312" y="1193849"/>
                  <a:pt x="3073362" y="1193849"/>
                </a:cubicBezTo>
                <a:close/>
                <a:moveTo>
                  <a:pt x="2642341" y="1193849"/>
                </a:moveTo>
                <a:cubicBezTo>
                  <a:pt x="2673391" y="1193849"/>
                  <a:pt x="2698562" y="1219020"/>
                  <a:pt x="2698562" y="1250069"/>
                </a:cubicBezTo>
                <a:cubicBezTo>
                  <a:pt x="2698562" y="1281119"/>
                  <a:pt x="2673391" y="1306289"/>
                  <a:pt x="2642341" y="1306289"/>
                </a:cubicBezTo>
                <a:cubicBezTo>
                  <a:pt x="2611292" y="1306289"/>
                  <a:pt x="2586121" y="1281119"/>
                  <a:pt x="2586121" y="1250069"/>
                </a:cubicBezTo>
                <a:cubicBezTo>
                  <a:pt x="2586121" y="1219020"/>
                  <a:pt x="2611292" y="1193849"/>
                  <a:pt x="2642341" y="1193849"/>
                </a:cubicBezTo>
                <a:close/>
                <a:moveTo>
                  <a:pt x="2211321" y="1193849"/>
                </a:moveTo>
                <a:cubicBezTo>
                  <a:pt x="2242371" y="1193849"/>
                  <a:pt x="2267541" y="1219020"/>
                  <a:pt x="2267541" y="1250069"/>
                </a:cubicBezTo>
                <a:cubicBezTo>
                  <a:pt x="2267541" y="1281119"/>
                  <a:pt x="2242371" y="1306289"/>
                  <a:pt x="2211321" y="1306289"/>
                </a:cubicBezTo>
                <a:cubicBezTo>
                  <a:pt x="2180272" y="1306289"/>
                  <a:pt x="2155101" y="1281119"/>
                  <a:pt x="2155101" y="1250069"/>
                </a:cubicBezTo>
                <a:cubicBezTo>
                  <a:pt x="2155101" y="1219020"/>
                  <a:pt x="2180272" y="1193849"/>
                  <a:pt x="2211321" y="1193849"/>
                </a:cubicBezTo>
                <a:close/>
                <a:moveTo>
                  <a:pt x="1780301" y="1193849"/>
                </a:moveTo>
                <a:cubicBezTo>
                  <a:pt x="1811350" y="1193849"/>
                  <a:pt x="1836521" y="1219020"/>
                  <a:pt x="1836521" y="1250069"/>
                </a:cubicBezTo>
                <a:cubicBezTo>
                  <a:pt x="1836521" y="1281119"/>
                  <a:pt x="1811350" y="1306289"/>
                  <a:pt x="1780301" y="1306289"/>
                </a:cubicBezTo>
                <a:cubicBezTo>
                  <a:pt x="1749252" y="1306289"/>
                  <a:pt x="1724081" y="1281119"/>
                  <a:pt x="1724081" y="1250069"/>
                </a:cubicBezTo>
                <a:cubicBezTo>
                  <a:pt x="1724081" y="1219020"/>
                  <a:pt x="1749252" y="1193849"/>
                  <a:pt x="1780301" y="1193849"/>
                </a:cubicBezTo>
                <a:close/>
                <a:moveTo>
                  <a:pt x="1349281" y="1193849"/>
                </a:moveTo>
                <a:cubicBezTo>
                  <a:pt x="1380330" y="1193849"/>
                  <a:pt x="1405502" y="1219020"/>
                  <a:pt x="1405502" y="1250069"/>
                </a:cubicBezTo>
                <a:cubicBezTo>
                  <a:pt x="1405502" y="1281119"/>
                  <a:pt x="1380330" y="1306289"/>
                  <a:pt x="1349281" y="1306289"/>
                </a:cubicBezTo>
                <a:cubicBezTo>
                  <a:pt x="1318231" y="1306289"/>
                  <a:pt x="1293061" y="1281119"/>
                  <a:pt x="1293061" y="1250069"/>
                </a:cubicBezTo>
                <a:cubicBezTo>
                  <a:pt x="1293061" y="1219020"/>
                  <a:pt x="1318231" y="1193849"/>
                  <a:pt x="1349281" y="1193849"/>
                </a:cubicBezTo>
                <a:close/>
                <a:moveTo>
                  <a:pt x="918261" y="1193849"/>
                </a:moveTo>
                <a:cubicBezTo>
                  <a:pt x="949311" y="1193849"/>
                  <a:pt x="974481" y="1219020"/>
                  <a:pt x="974481" y="1250069"/>
                </a:cubicBezTo>
                <a:cubicBezTo>
                  <a:pt x="974481" y="1281119"/>
                  <a:pt x="949311" y="1306289"/>
                  <a:pt x="918261" y="1306289"/>
                </a:cubicBezTo>
                <a:cubicBezTo>
                  <a:pt x="887211" y="1306289"/>
                  <a:pt x="862041" y="1281119"/>
                  <a:pt x="862041" y="1250069"/>
                </a:cubicBezTo>
                <a:cubicBezTo>
                  <a:pt x="862041" y="1219020"/>
                  <a:pt x="887211" y="1193849"/>
                  <a:pt x="918261" y="1193849"/>
                </a:cubicBezTo>
                <a:close/>
                <a:moveTo>
                  <a:pt x="487241" y="1193849"/>
                </a:moveTo>
                <a:cubicBezTo>
                  <a:pt x="518290" y="1193849"/>
                  <a:pt x="543461" y="1219020"/>
                  <a:pt x="543461" y="1250069"/>
                </a:cubicBezTo>
                <a:cubicBezTo>
                  <a:pt x="543461" y="1281119"/>
                  <a:pt x="518290" y="1306289"/>
                  <a:pt x="487241" y="1306289"/>
                </a:cubicBezTo>
                <a:cubicBezTo>
                  <a:pt x="456191" y="1306289"/>
                  <a:pt x="431021" y="1281119"/>
                  <a:pt x="431021" y="1250069"/>
                </a:cubicBezTo>
                <a:cubicBezTo>
                  <a:pt x="431021" y="1219020"/>
                  <a:pt x="456191" y="1193849"/>
                  <a:pt x="487241" y="1193849"/>
                </a:cubicBezTo>
                <a:close/>
                <a:moveTo>
                  <a:pt x="56221" y="1193849"/>
                </a:moveTo>
                <a:cubicBezTo>
                  <a:pt x="87270" y="1193849"/>
                  <a:pt x="112441" y="1219020"/>
                  <a:pt x="112441" y="1250069"/>
                </a:cubicBezTo>
                <a:cubicBezTo>
                  <a:pt x="112441" y="1281119"/>
                  <a:pt x="87270" y="1306289"/>
                  <a:pt x="56221" y="1306289"/>
                </a:cubicBezTo>
                <a:cubicBezTo>
                  <a:pt x="25171" y="1306289"/>
                  <a:pt x="1" y="1281119"/>
                  <a:pt x="1" y="1250069"/>
                </a:cubicBezTo>
                <a:cubicBezTo>
                  <a:pt x="1" y="1219020"/>
                  <a:pt x="25171" y="1193849"/>
                  <a:pt x="56221" y="1193849"/>
                </a:cubicBezTo>
                <a:close/>
                <a:moveTo>
                  <a:pt x="3504382" y="795899"/>
                </a:moveTo>
                <a:cubicBezTo>
                  <a:pt x="3535432" y="795899"/>
                  <a:pt x="3560602" y="821070"/>
                  <a:pt x="3560602" y="852120"/>
                </a:cubicBezTo>
                <a:cubicBezTo>
                  <a:pt x="3560602" y="883169"/>
                  <a:pt x="3535432" y="908340"/>
                  <a:pt x="3504382" y="908340"/>
                </a:cubicBezTo>
                <a:cubicBezTo>
                  <a:pt x="3473333" y="908340"/>
                  <a:pt x="3448162" y="883169"/>
                  <a:pt x="3448162" y="852120"/>
                </a:cubicBezTo>
                <a:cubicBezTo>
                  <a:pt x="3448162" y="821070"/>
                  <a:pt x="3473333" y="795899"/>
                  <a:pt x="3504382" y="795899"/>
                </a:cubicBezTo>
                <a:close/>
                <a:moveTo>
                  <a:pt x="3073362" y="795899"/>
                </a:moveTo>
                <a:cubicBezTo>
                  <a:pt x="3104411" y="795899"/>
                  <a:pt x="3129582" y="821070"/>
                  <a:pt x="3129582" y="852120"/>
                </a:cubicBezTo>
                <a:cubicBezTo>
                  <a:pt x="3129582" y="883169"/>
                  <a:pt x="3104411" y="908340"/>
                  <a:pt x="3073362" y="908340"/>
                </a:cubicBezTo>
                <a:cubicBezTo>
                  <a:pt x="3042312" y="908340"/>
                  <a:pt x="3017142" y="883169"/>
                  <a:pt x="3017142" y="852120"/>
                </a:cubicBezTo>
                <a:cubicBezTo>
                  <a:pt x="3017142" y="821070"/>
                  <a:pt x="3042312" y="795899"/>
                  <a:pt x="3073362" y="795899"/>
                </a:cubicBezTo>
                <a:close/>
                <a:moveTo>
                  <a:pt x="2642341" y="795899"/>
                </a:moveTo>
                <a:cubicBezTo>
                  <a:pt x="2673391" y="795899"/>
                  <a:pt x="2698562" y="821070"/>
                  <a:pt x="2698562" y="852120"/>
                </a:cubicBezTo>
                <a:cubicBezTo>
                  <a:pt x="2698562" y="883169"/>
                  <a:pt x="2673391" y="908340"/>
                  <a:pt x="2642341" y="908340"/>
                </a:cubicBezTo>
                <a:cubicBezTo>
                  <a:pt x="2611292" y="908340"/>
                  <a:pt x="2586121" y="883169"/>
                  <a:pt x="2586121" y="852120"/>
                </a:cubicBezTo>
                <a:cubicBezTo>
                  <a:pt x="2586121" y="821070"/>
                  <a:pt x="2611292" y="795899"/>
                  <a:pt x="2642341" y="795899"/>
                </a:cubicBezTo>
                <a:close/>
                <a:moveTo>
                  <a:pt x="2211321" y="795899"/>
                </a:moveTo>
                <a:cubicBezTo>
                  <a:pt x="2242371" y="795899"/>
                  <a:pt x="2267541" y="821070"/>
                  <a:pt x="2267541" y="852120"/>
                </a:cubicBezTo>
                <a:cubicBezTo>
                  <a:pt x="2267541" y="883169"/>
                  <a:pt x="2242371" y="908340"/>
                  <a:pt x="2211321" y="908340"/>
                </a:cubicBezTo>
                <a:cubicBezTo>
                  <a:pt x="2180272" y="908340"/>
                  <a:pt x="2155101" y="883169"/>
                  <a:pt x="2155101" y="852120"/>
                </a:cubicBezTo>
                <a:cubicBezTo>
                  <a:pt x="2155101" y="821070"/>
                  <a:pt x="2180272" y="795899"/>
                  <a:pt x="2211321" y="795899"/>
                </a:cubicBezTo>
                <a:close/>
                <a:moveTo>
                  <a:pt x="1780301" y="795899"/>
                </a:moveTo>
                <a:cubicBezTo>
                  <a:pt x="1811350" y="795899"/>
                  <a:pt x="1836521" y="821070"/>
                  <a:pt x="1836521" y="852120"/>
                </a:cubicBezTo>
                <a:cubicBezTo>
                  <a:pt x="1836521" y="883169"/>
                  <a:pt x="1811350" y="908340"/>
                  <a:pt x="1780301" y="908340"/>
                </a:cubicBezTo>
                <a:cubicBezTo>
                  <a:pt x="1749252" y="908340"/>
                  <a:pt x="1724081" y="883169"/>
                  <a:pt x="1724081" y="852120"/>
                </a:cubicBezTo>
                <a:cubicBezTo>
                  <a:pt x="1724081" y="821070"/>
                  <a:pt x="1749252" y="795899"/>
                  <a:pt x="1780301" y="795899"/>
                </a:cubicBezTo>
                <a:close/>
                <a:moveTo>
                  <a:pt x="1349281" y="795899"/>
                </a:moveTo>
                <a:cubicBezTo>
                  <a:pt x="1380330" y="795899"/>
                  <a:pt x="1405502" y="821070"/>
                  <a:pt x="1405502" y="852120"/>
                </a:cubicBezTo>
                <a:cubicBezTo>
                  <a:pt x="1405502" y="883169"/>
                  <a:pt x="1380330" y="908340"/>
                  <a:pt x="1349281" y="908340"/>
                </a:cubicBezTo>
                <a:cubicBezTo>
                  <a:pt x="1318231" y="908340"/>
                  <a:pt x="1293061" y="883169"/>
                  <a:pt x="1293061" y="852120"/>
                </a:cubicBezTo>
                <a:cubicBezTo>
                  <a:pt x="1293061" y="821070"/>
                  <a:pt x="1318231" y="795899"/>
                  <a:pt x="1349281" y="795899"/>
                </a:cubicBezTo>
                <a:close/>
                <a:moveTo>
                  <a:pt x="918261" y="795899"/>
                </a:moveTo>
                <a:cubicBezTo>
                  <a:pt x="949311" y="795899"/>
                  <a:pt x="974481" y="821070"/>
                  <a:pt x="974481" y="852120"/>
                </a:cubicBezTo>
                <a:cubicBezTo>
                  <a:pt x="974481" y="883169"/>
                  <a:pt x="949311" y="908340"/>
                  <a:pt x="918261" y="908340"/>
                </a:cubicBezTo>
                <a:cubicBezTo>
                  <a:pt x="887211" y="908340"/>
                  <a:pt x="862041" y="883169"/>
                  <a:pt x="862041" y="852120"/>
                </a:cubicBezTo>
                <a:cubicBezTo>
                  <a:pt x="862041" y="821070"/>
                  <a:pt x="887211" y="795899"/>
                  <a:pt x="918261" y="795899"/>
                </a:cubicBezTo>
                <a:close/>
                <a:moveTo>
                  <a:pt x="487241" y="795899"/>
                </a:moveTo>
                <a:cubicBezTo>
                  <a:pt x="518290" y="795899"/>
                  <a:pt x="543461" y="821070"/>
                  <a:pt x="543461" y="852120"/>
                </a:cubicBezTo>
                <a:cubicBezTo>
                  <a:pt x="543461" y="883169"/>
                  <a:pt x="518290" y="908340"/>
                  <a:pt x="487241" y="908340"/>
                </a:cubicBezTo>
                <a:cubicBezTo>
                  <a:pt x="456191" y="908340"/>
                  <a:pt x="431021" y="883169"/>
                  <a:pt x="431021" y="852120"/>
                </a:cubicBezTo>
                <a:cubicBezTo>
                  <a:pt x="431021" y="821070"/>
                  <a:pt x="456191" y="795899"/>
                  <a:pt x="487241" y="795899"/>
                </a:cubicBezTo>
                <a:close/>
                <a:moveTo>
                  <a:pt x="56221" y="795899"/>
                </a:moveTo>
                <a:cubicBezTo>
                  <a:pt x="87270" y="795899"/>
                  <a:pt x="112441" y="821070"/>
                  <a:pt x="112441" y="852120"/>
                </a:cubicBezTo>
                <a:cubicBezTo>
                  <a:pt x="112441" y="883169"/>
                  <a:pt x="87270" y="908340"/>
                  <a:pt x="56221" y="908340"/>
                </a:cubicBezTo>
                <a:cubicBezTo>
                  <a:pt x="25171" y="908340"/>
                  <a:pt x="1" y="883169"/>
                  <a:pt x="1" y="852120"/>
                </a:cubicBezTo>
                <a:cubicBezTo>
                  <a:pt x="1" y="821070"/>
                  <a:pt x="25171" y="795899"/>
                  <a:pt x="56221" y="795899"/>
                </a:cubicBezTo>
                <a:close/>
                <a:moveTo>
                  <a:pt x="3504382" y="397950"/>
                </a:moveTo>
                <a:cubicBezTo>
                  <a:pt x="3535432" y="397950"/>
                  <a:pt x="3560602" y="423120"/>
                  <a:pt x="3560602" y="454170"/>
                </a:cubicBezTo>
                <a:cubicBezTo>
                  <a:pt x="3560602" y="485219"/>
                  <a:pt x="3535432" y="510390"/>
                  <a:pt x="3504382" y="510390"/>
                </a:cubicBezTo>
                <a:cubicBezTo>
                  <a:pt x="3473333" y="510390"/>
                  <a:pt x="3448162" y="485219"/>
                  <a:pt x="3448162" y="454170"/>
                </a:cubicBezTo>
                <a:cubicBezTo>
                  <a:pt x="3448162" y="423120"/>
                  <a:pt x="3473333" y="397950"/>
                  <a:pt x="3504382" y="397950"/>
                </a:cubicBezTo>
                <a:close/>
                <a:moveTo>
                  <a:pt x="3073362" y="397950"/>
                </a:moveTo>
                <a:cubicBezTo>
                  <a:pt x="3104411" y="397950"/>
                  <a:pt x="3129582" y="423120"/>
                  <a:pt x="3129582" y="454170"/>
                </a:cubicBezTo>
                <a:cubicBezTo>
                  <a:pt x="3129582" y="485219"/>
                  <a:pt x="3104411" y="510390"/>
                  <a:pt x="3073362" y="510390"/>
                </a:cubicBezTo>
                <a:cubicBezTo>
                  <a:pt x="3042312" y="510390"/>
                  <a:pt x="3017142" y="485219"/>
                  <a:pt x="3017142" y="454170"/>
                </a:cubicBezTo>
                <a:cubicBezTo>
                  <a:pt x="3017142" y="423120"/>
                  <a:pt x="3042312" y="397950"/>
                  <a:pt x="3073362" y="397950"/>
                </a:cubicBezTo>
                <a:close/>
                <a:moveTo>
                  <a:pt x="2642341" y="397950"/>
                </a:moveTo>
                <a:cubicBezTo>
                  <a:pt x="2673391" y="397950"/>
                  <a:pt x="2698562" y="423120"/>
                  <a:pt x="2698562" y="454170"/>
                </a:cubicBezTo>
                <a:cubicBezTo>
                  <a:pt x="2698562" y="485219"/>
                  <a:pt x="2673391" y="510390"/>
                  <a:pt x="2642341" y="510390"/>
                </a:cubicBezTo>
                <a:cubicBezTo>
                  <a:pt x="2611292" y="510390"/>
                  <a:pt x="2586121" y="485219"/>
                  <a:pt x="2586121" y="454170"/>
                </a:cubicBezTo>
                <a:cubicBezTo>
                  <a:pt x="2586121" y="423120"/>
                  <a:pt x="2611292" y="397950"/>
                  <a:pt x="2642341" y="397950"/>
                </a:cubicBezTo>
                <a:close/>
                <a:moveTo>
                  <a:pt x="2211321" y="397950"/>
                </a:moveTo>
                <a:cubicBezTo>
                  <a:pt x="2242371" y="397950"/>
                  <a:pt x="2267541" y="423120"/>
                  <a:pt x="2267541" y="454170"/>
                </a:cubicBezTo>
                <a:cubicBezTo>
                  <a:pt x="2267541" y="485219"/>
                  <a:pt x="2242371" y="510390"/>
                  <a:pt x="2211321" y="510390"/>
                </a:cubicBezTo>
                <a:cubicBezTo>
                  <a:pt x="2180272" y="510390"/>
                  <a:pt x="2155101" y="485219"/>
                  <a:pt x="2155101" y="454170"/>
                </a:cubicBezTo>
                <a:cubicBezTo>
                  <a:pt x="2155101" y="423120"/>
                  <a:pt x="2180272" y="397950"/>
                  <a:pt x="2211321" y="397950"/>
                </a:cubicBezTo>
                <a:close/>
                <a:moveTo>
                  <a:pt x="1780301" y="397950"/>
                </a:moveTo>
                <a:cubicBezTo>
                  <a:pt x="1811350" y="397950"/>
                  <a:pt x="1836521" y="423120"/>
                  <a:pt x="1836521" y="454170"/>
                </a:cubicBezTo>
                <a:cubicBezTo>
                  <a:pt x="1836521" y="485219"/>
                  <a:pt x="1811350" y="510390"/>
                  <a:pt x="1780301" y="510390"/>
                </a:cubicBezTo>
                <a:cubicBezTo>
                  <a:pt x="1749252" y="510390"/>
                  <a:pt x="1724081" y="485219"/>
                  <a:pt x="1724081" y="454170"/>
                </a:cubicBezTo>
                <a:cubicBezTo>
                  <a:pt x="1724081" y="423120"/>
                  <a:pt x="1749252" y="397950"/>
                  <a:pt x="1780301" y="397950"/>
                </a:cubicBezTo>
                <a:close/>
                <a:moveTo>
                  <a:pt x="1349281" y="397950"/>
                </a:moveTo>
                <a:cubicBezTo>
                  <a:pt x="1380330" y="397950"/>
                  <a:pt x="1405502" y="423120"/>
                  <a:pt x="1405502" y="454170"/>
                </a:cubicBezTo>
                <a:cubicBezTo>
                  <a:pt x="1405502" y="485219"/>
                  <a:pt x="1380330" y="510390"/>
                  <a:pt x="1349281" y="510390"/>
                </a:cubicBezTo>
                <a:cubicBezTo>
                  <a:pt x="1318231" y="510390"/>
                  <a:pt x="1293061" y="485219"/>
                  <a:pt x="1293061" y="454170"/>
                </a:cubicBezTo>
                <a:cubicBezTo>
                  <a:pt x="1293061" y="423120"/>
                  <a:pt x="1318231" y="397950"/>
                  <a:pt x="1349281" y="397950"/>
                </a:cubicBezTo>
                <a:close/>
                <a:moveTo>
                  <a:pt x="918261" y="397950"/>
                </a:moveTo>
                <a:cubicBezTo>
                  <a:pt x="949311" y="397950"/>
                  <a:pt x="974481" y="423120"/>
                  <a:pt x="974481" y="454170"/>
                </a:cubicBezTo>
                <a:cubicBezTo>
                  <a:pt x="974481" y="485219"/>
                  <a:pt x="949311" y="510390"/>
                  <a:pt x="918261" y="510390"/>
                </a:cubicBezTo>
                <a:cubicBezTo>
                  <a:pt x="887211" y="510390"/>
                  <a:pt x="862041" y="485219"/>
                  <a:pt x="862041" y="454170"/>
                </a:cubicBezTo>
                <a:cubicBezTo>
                  <a:pt x="862041" y="423120"/>
                  <a:pt x="887211" y="397950"/>
                  <a:pt x="918261" y="397950"/>
                </a:cubicBezTo>
                <a:close/>
                <a:moveTo>
                  <a:pt x="487241" y="397950"/>
                </a:moveTo>
                <a:cubicBezTo>
                  <a:pt x="518290" y="397950"/>
                  <a:pt x="543461" y="423120"/>
                  <a:pt x="543461" y="454170"/>
                </a:cubicBezTo>
                <a:cubicBezTo>
                  <a:pt x="543461" y="485219"/>
                  <a:pt x="518290" y="510390"/>
                  <a:pt x="487241" y="510390"/>
                </a:cubicBezTo>
                <a:cubicBezTo>
                  <a:pt x="456191" y="510390"/>
                  <a:pt x="431021" y="485219"/>
                  <a:pt x="431021" y="454170"/>
                </a:cubicBezTo>
                <a:cubicBezTo>
                  <a:pt x="431021" y="423120"/>
                  <a:pt x="456191" y="397950"/>
                  <a:pt x="487241" y="397950"/>
                </a:cubicBezTo>
                <a:close/>
                <a:moveTo>
                  <a:pt x="56221" y="397950"/>
                </a:moveTo>
                <a:cubicBezTo>
                  <a:pt x="87270" y="397950"/>
                  <a:pt x="112441" y="423120"/>
                  <a:pt x="112441" y="454170"/>
                </a:cubicBezTo>
                <a:cubicBezTo>
                  <a:pt x="112441" y="485219"/>
                  <a:pt x="87270" y="510390"/>
                  <a:pt x="56221" y="510390"/>
                </a:cubicBezTo>
                <a:cubicBezTo>
                  <a:pt x="25171" y="510390"/>
                  <a:pt x="1" y="485219"/>
                  <a:pt x="1" y="454170"/>
                </a:cubicBezTo>
                <a:cubicBezTo>
                  <a:pt x="1" y="423120"/>
                  <a:pt x="25171" y="397950"/>
                  <a:pt x="56221" y="397950"/>
                </a:cubicBezTo>
                <a:close/>
                <a:moveTo>
                  <a:pt x="3504382" y="0"/>
                </a:moveTo>
                <a:cubicBezTo>
                  <a:pt x="3535432" y="0"/>
                  <a:pt x="3560602" y="25171"/>
                  <a:pt x="3560602" y="56221"/>
                </a:cubicBezTo>
                <a:cubicBezTo>
                  <a:pt x="3560602" y="87270"/>
                  <a:pt x="3535432" y="112441"/>
                  <a:pt x="3504382" y="112441"/>
                </a:cubicBezTo>
                <a:cubicBezTo>
                  <a:pt x="3473333" y="112441"/>
                  <a:pt x="3448162" y="87270"/>
                  <a:pt x="3448162" y="56221"/>
                </a:cubicBezTo>
                <a:cubicBezTo>
                  <a:pt x="3448162" y="25171"/>
                  <a:pt x="3473333" y="0"/>
                  <a:pt x="3504382" y="0"/>
                </a:cubicBezTo>
                <a:close/>
                <a:moveTo>
                  <a:pt x="3073362" y="0"/>
                </a:moveTo>
                <a:cubicBezTo>
                  <a:pt x="3104411" y="0"/>
                  <a:pt x="3129582" y="25171"/>
                  <a:pt x="3129582" y="56221"/>
                </a:cubicBezTo>
                <a:cubicBezTo>
                  <a:pt x="3129582" y="87270"/>
                  <a:pt x="3104411" y="112441"/>
                  <a:pt x="3073362" y="112441"/>
                </a:cubicBezTo>
                <a:cubicBezTo>
                  <a:pt x="3042312" y="112441"/>
                  <a:pt x="3017142" y="87270"/>
                  <a:pt x="3017142" y="56221"/>
                </a:cubicBezTo>
                <a:cubicBezTo>
                  <a:pt x="3017142" y="25171"/>
                  <a:pt x="3042312" y="0"/>
                  <a:pt x="3073362" y="0"/>
                </a:cubicBezTo>
                <a:close/>
                <a:moveTo>
                  <a:pt x="2642341" y="0"/>
                </a:moveTo>
                <a:cubicBezTo>
                  <a:pt x="2673391" y="0"/>
                  <a:pt x="2698562" y="25171"/>
                  <a:pt x="2698562" y="56221"/>
                </a:cubicBezTo>
                <a:cubicBezTo>
                  <a:pt x="2698562" y="87270"/>
                  <a:pt x="2673391" y="112441"/>
                  <a:pt x="2642341" y="112441"/>
                </a:cubicBezTo>
                <a:cubicBezTo>
                  <a:pt x="2611292" y="112441"/>
                  <a:pt x="2586121" y="87270"/>
                  <a:pt x="2586121" y="56221"/>
                </a:cubicBezTo>
                <a:cubicBezTo>
                  <a:pt x="2586121" y="25171"/>
                  <a:pt x="2611292" y="0"/>
                  <a:pt x="2642341" y="0"/>
                </a:cubicBezTo>
                <a:close/>
                <a:moveTo>
                  <a:pt x="2211321" y="0"/>
                </a:moveTo>
                <a:cubicBezTo>
                  <a:pt x="2242371" y="0"/>
                  <a:pt x="2267541" y="25171"/>
                  <a:pt x="2267541" y="56221"/>
                </a:cubicBezTo>
                <a:cubicBezTo>
                  <a:pt x="2267541" y="87270"/>
                  <a:pt x="2242371" y="112441"/>
                  <a:pt x="2211321" y="112441"/>
                </a:cubicBezTo>
                <a:cubicBezTo>
                  <a:pt x="2180272" y="112441"/>
                  <a:pt x="2155101" y="87270"/>
                  <a:pt x="2155101" y="56221"/>
                </a:cubicBezTo>
                <a:cubicBezTo>
                  <a:pt x="2155101" y="25171"/>
                  <a:pt x="2180272" y="0"/>
                  <a:pt x="2211321" y="0"/>
                </a:cubicBezTo>
                <a:close/>
                <a:moveTo>
                  <a:pt x="1780301" y="0"/>
                </a:moveTo>
                <a:cubicBezTo>
                  <a:pt x="1811350" y="0"/>
                  <a:pt x="1836521" y="25171"/>
                  <a:pt x="1836521" y="56221"/>
                </a:cubicBezTo>
                <a:cubicBezTo>
                  <a:pt x="1836521" y="87270"/>
                  <a:pt x="1811350" y="112441"/>
                  <a:pt x="1780301" y="112441"/>
                </a:cubicBezTo>
                <a:cubicBezTo>
                  <a:pt x="1749252" y="112441"/>
                  <a:pt x="1724081" y="87270"/>
                  <a:pt x="1724081" y="56221"/>
                </a:cubicBezTo>
                <a:cubicBezTo>
                  <a:pt x="1724081" y="25171"/>
                  <a:pt x="1749252" y="0"/>
                  <a:pt x="1780301" y="0"/>
                </a:cubicBezTo>
                <a:close/>
                <a:moveTo>
                  <a:pt x="1349281" y="0"/>
                </a:moveTo>
                <a:cubicBezTo>
                  <a:pt x="1380330" y="0"/>
                  <a:pt x="1405502" y="25171"/>
                  <a:pt x="1405502" y="56221"/>
                </a:cubicBezTo>
                <a:cubicBezTo>
                  <a:pt x="1405502" y="87270"/>
                  <a:pt x="1380330" y="112441"/>
                  <a:pt x="1349281" y="112441"/>
                </a:cubicBezTo>
                <a:cubicBezTo>
                  <a:pt x="1318231" y="112441"/>
                  <a:pt x="1293061" y="87270"/>
                  <a:pt x="1293061" y="56221"/>
                </a:cubicBezTo>
                <a:cubicBezTo>
                  <a:pt x="1293061" y="25171"/>
                  <a:pt x="1318231" y="0"/>
                  <a:pt x="1349281" y="0"/>
                </a:cubicBezTo>
                <a:close/>
                <a:moveTo>
                  <a:pt x="918261" y="0"/>
                </a:moveTo>
                <a:cubicBezTo>
                  <a:pt x="949311" y="0"/>
                  <a:pt x="974481" y="25171"/>
                  <a:pt x="974481" y="56221"/>
                </a:cubicBezTo>
                <a:cubicBezTo>
                  <a:pt x="974481" y="87270"/>
                  <a:pt x="949311" y="112441"/>
                  <a:pt x="918261" y="112441"/>
                </a:cubicBezTo>
                <a:cubicBezTo>
                  <a:pt x="887211" y="112441"/>
                  <a:pt x="862041" y="87270"/>
                  <a:pt x="862041" y="56221"/>
                </a:cubicBezTo>
                <a:cubicBezTo>
                  <a:pt x="862041" y="25171"/>
                  <a:pt x="887211" y="0"/>
                  <a:pt x="918261" y="0"/>
                </a:cubicBezTo>
                <a:close/>
                <a:moveTo>
                  <a:pt x="487241" y="0"/>
                </a:moveTo>
                <a:cubicBezTo>
                  <a:pt x="518290" y="0"/>
                  <a:pt x="543461" y="25171"/>
                  <a:pt x="543461" y="56221"/>
                </a:cubicBezTo>
                <a:cubicBezTo>
                  <a:pt x="543461" y="87270"/>
                  <a:pt x="518290" y="112441"/>
                  <a:pt x="487241" y="112441"/>
                </a:cubicBezTo>
                <a:cubicBezTo>
                  <a:pt x="456191" y="112441"/>
                  <a:pt x="431021" y="87270"/>
                  <a:pt x="431021" y="56221"/>
                </a:cubicBezTo>
                <a:cubicBezTo>
                  <a:pt x="431021" y="25171"/>
                  <a:pt x="456191" y="0"/>
                  <a:pt x="487241" y="0"/>
                </a:cubicBezTo>
                <a:close/>
                <a:moveTo>
                  <a:pt x="56221" y="0"/>
                </a:moveTo>
                <a:cubicBezTo>
                  <a:pt x="87270" y="0"/>
                  <a:pt x="112441" y="25171"/>
                  <a:pt x="112441" y="56221"/>
                </a:cubicBezTo>
                <a:cubicBezTo>
                  <a:pt x="112441" y="87270"/>
                  <a:pt x="87270" y="112441"/>
                  <a:pt x="56221" y="112441"/>
                </a:cubicBezTo>
                <a:cubicBezTo>
                  <a:pt x="25171" y="112441"/>
                  <a:pt x="1" y="87270"/>
                  <a:pt x="1" y="56221"/>
                </a:cubicBezTo>
                <a:cubicBezTo>
                  <a:pt x="1" y="25171"/>
                  <a:pt x="25171" y="0"/>
                  <a:pt x="56221" y="0"/>
                </a:cubicBezTo>
                <a:close/>
              </a:path>
            </a:pathLst>
          </a:custGeom>
          <a:solidFill>
            <a:srgbClr val="DDEBF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77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191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206" grpId="0"/>
      <p:bldP spid="20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xmlns="" id="{C361C150-DA1E-4401-8DB9-13E008F142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8" r="37188"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F9CC4011-5F9D-4D25-A3CE-951C5956142E}"/>
              </a:ext>
            </a:extLst>
          </p:cNvPr>
          <p:cNvSpPr txBox="1"/>
          <p:nvPr/>
        </p:nvSpPr>
        <p:spPr>
          <a:xfrm>
            <a:off x="1618285" y="3077956"/>
            <a:ext cx="48926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6600"/>
                </a:solidFill>
                <a:latin typeface="Century Gothic" panose="020B0502020202020204" pitchFamily="34" charset="0"/>
                <a:cs typeface="Rubik Light" panose="00000400000000000000" pitchFamily="2" charset="-79"/>
              </a:rPr>
              <a:t>1 - La chaine de valeur </a:t>
            </a:r>
          </a:p>
          <a:p>
            <a:r>
              <a:rPr lang="fr-FR" sz="3200" b="1" dirty="0">
                <a:solidFill>
                  <a:srgbClr val="FF6600"/>
                </a:solidFill>
                <a:latin typeface="Century Gothic" panose="020B0502020202020204" pitchFamily="34" charset="0"/>
                <a:cs typeface="Rubik Light" panose="00000400000000000000" pitchFamily="2" charset="-79"/>
              </a:rPr>
              <a:t>de la </a:t>
            </a:r>
            <a:r>
              <a:rPr lang="fr-FR" sz="3200" b="1" cap="all" dirty="0">
                <a:solidFill>
                  <a:srgbClr val="FF6600"/>
                </a:solidFill>
                <a:latin typeface="Century Gothic" panose="020B0502020202020204" pitchFamily="34" charset="0"/>
                <a:cs typeface="Rubik Light" panose="00000400000000000000" pitchFamily="2" charset="-79"/>
              </a:rPr>
              <a:t>Sonatrach</a:t>
            </a:r>
          </a:p>
        </p:txBody>
      </p:sp>
    </p:spTree>
    <p:extLst>
      <p:ext uri="{BB962C8B-B14F-4D97-AF65-F5344CB8AC3E}">
        <p14:creationId xmlns:p14="http://schemas.microsoft.com/office/powerpoint/2010/main" val="38514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6238108" y="1855141"/>
            <a:ext cx="0" cy="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BCDEC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04881" y="5547890"/>
            <a:ext cx="1752358" cy="679160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L'Activité </a:t>
            </a: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Exploration-Production </a:t>
            </a:r>
            <a:endParaRPr lang="fr-FR" sz="1200" b="1" dirty="0" smtClean="0">
              <a:solidFill>
                <a:prstClr val="black"/>
              </a:solidFill>
              <a:latin typeface="+mj-lt"/>
              <a:cs typeface="Arial" pitchFamily="34" charset="0"/>
              <a:sym typeface="Trebuchet MS" panose="020B0603020202020204" pitchFamily="34" charset="0"/>
            </a:endParaRPr>
          </a:p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(</a:t>
            </a: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E&amp;P)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6251833" y="6692586"/>
            <a:ext cx="0" cy="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BCDEC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2947364" y="5535115"/>
            <a:ext cx="1547509" cy="691933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</a:rPr>
              <a:t>L'Activité Transport par Canalisations (TRC)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5243920" y="5535116"/>
            <a:ext cx="1702510" cy="691933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L'Activité Liquéfaction et Séparation </a:t>
            </a:r>
            <a:endParaRPr lang="fr-FR" sz="1200" b="1" dirty="0" smtClean="0">
              <a:solidFill>
                <a:prstClr val="black"/>
              </a:solidFill>
              <a:latin typeface="+mj-lt"/>
              <a:cs typeface="Arial" pitchFamily="34" charset="0"/>
              <a:sym typeface="Trebuchet MS" panose="020B0603020202020204" pitchFamily="34" charset="0"/>
            </a:endParaRPr>
          </a:p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(</a:t>
            </a: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LQS)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cxnSp>
        <p:nvCxnSpPr>
          <p:cNvPr id="152" name="Connecteur droit 151"/>
          <p:cNvCxnSpPr/>
          <p:nvPr/>
        </p:nvCxnSpPr>
        <p:spPr>
          <a:xfrm>
            <a:off x="3137576" y="6642788"/>
            <a:ext cx="0" cy="6944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necteur droit 152"/>
          <p:cNvCxnSpPr/>
          <p:nvPr/>
        </p:nvCxnSpPr>
        <p:spPr>
          <a:xfrm>
            <a:off x="4308895" y="6642788"/>
            <a:ext cx="1" cy="67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153"/>
          <p:cNvCxnSpPr/>
          <p:nvPr/>
        </p:nvCxnSpPr>
        <p:spPr>
          <a:xfrm>
            <a:off x="5296832" y="6642788"/>
            <a:ext cx="1" cy="7239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angle 154"/>
          <p:cNvSpPr/>
          <p:nvPr/>
        </p:nvSpPr>
        <p:spPr>
          <a:xfrm>
            <a:off x="10054305" y="5547889"/>
            <a:ext cx="1767888" cy="679159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kern="0" dirty="0">
                <a:solidFill>
                  <a:srgbClr val="000000"/>
                </a:solidFill>
              </a:rPr>
              <a:t>L'Activité Commercialisation (COM)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7595998" y="5535115"/>
            <a:ext cx="1808738" cy="691933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L'Activité Raffinage et Pétrochimie </a:t>
            </a:r>
          </a:p>
          <a:p>
            <a:pPr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(RPC)</a:t>
            </a:r>
            <a:endParaRPr lang="fr-FR" sz="1200" b="1" kern="0" dirty="0">
              <a:solidFill>
                <a:srgbClr val="000000"/>
              </a:solidFill>
            </a:endParaRPr>
          </a:p>
        </p:txBody>
      </p:sp>
      <p:cxnSp>
        <p:nvCxnSpPr>
          <p:cNvPr id="213" name="Connecteur droit 212"/>
          <p:cNvCxnSpPr/>
          <p:nvPr/>
        </p:nvCxnSpPr>
        <p:spPr>
          <a:xfrm flipH="1">
            <a:off x="6828319" y="6642788"/>
            <a:ext cx="16984" cy="6944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necteur droit 232"/>
          <p:cNvCxnSpPr/>
          <p:nvPr/>
        </p:nvCxnSpPr>
        <p:spPr>
          <a:xfrm flipH="1">
            <a:off x="8939768" y="6642788"/>
            <a:ext cx="64792" cy="7239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Elbow Connector 45"/>
          <p:cNvCxnSpPr>
            <a:stCxn id="144" idx="0"/>
          </p:cNvCxnSpPr>
          <p:nvPr/>
        </p:nvCxnSpPr>
        <p:spPr>
          <a:xfrm rot="5400000" flipH="1" flipV="1">
            <a:off x="3538609" y="3013303"/>
            <a:ext cx="277038" cy="4792137"/>
          </a:xfrm>
          <a:prstGeom prst="bentConnector2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Connecteur droit 246"/>
          <p:cNvCxnSpPr/>
          <p:nvPr/>
        </p:nvCxnSpPr>
        <p:spPr>
          <a:xfrm>
            <a:off x="3274994" y="6642788"/>
            <a:ext cx="1" cy="67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necteur droit 247"/>
          <p:cNvCxnSpPr/>
          <p:nvPr/>
        </p:nvCxnSpPr>
        <p:spPr>
          <a:xfrm>
            <a:off x="4262931" y="6642788"/>
            <a:ext cx="1" cy="7239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8" y="891440"/>
            <a:ext cx="3076950" cy="3782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40" y="1443961"/>
            <a:ext cx="3878007" cy="3080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de la SONATRACH</a:t>
            </a:r>
            <a:endParaRPr lang="fr-FR" dirty="0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34" y="1554326"/>
            <a:ext cx="4317640" cy="3116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8" y="1502719"/>
            <a:ext cx="4921986" cy="3334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3"/>
          <p:cNvSpPr txBox="1"/>
          <p:nvPr/>
        </p:nvSpPr>
        <p:spPr>
          <a:xfrm>
            <a:off x="6346527" y="1754292"/>
            <a:ext cx="3962011" cy="927080"/>
          </a:xfrm>
          <a:prstGeom prst="roundRect">
            <a:avLst>
              <a:gd name="adj" fmla="val 7657"/>
            </a:avLst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300" b="1" dirty="0" smtClean="0"/>
              <a:t>Chargée </a:t>
            </a:r>
            <a:r>
              <a:rPr lang="fr-FR" sz="1300" b="1" dirty="0"/>
              <a:t>de </a:t>
            </a:r>
            <a:r>
              <a:rPr lang="fr-FR" sz="1300" b="1" dirty="0" smtClean="0"/>
              <a:t>l'exploration</a:t>
            </a:r>
            <a:r>
              <a:rPr lang="fr-FR" sz="1300" b="1" dirty="0"/>
              <a:t>, de développement et d'exploitation de l'amont pétrolier et </a:t>
            </a:r>
            <a:r>
              <a:rPr lang="fr-FR" sz="1300" b="1" dirty="0" smtClean="0"/>
              <a:t>gazier, </a:t>
            </a:r>
            <a:r>
              <a:rPr lang="fr-FR" sz="1300" b="1" dirty="0"/>
              <a:t>dans le cadre des objectifs stratégiques de la </a:t>
            </a:r>
            <a:r>
              <a:rPr lang="fr-FR" sz="1300" b="1" dirty="0" smtClean="0"/>
              <a:t>Société.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6287266" y="1739741"/>
            <a:ext cx="3980506" cy="712589"/>
          </a:xfrm>
          <a:prstGeom prst="roundRect">
            <a:avLst>
              <a:gd name="adj" fmla="val 5074"/>
            </a:avLst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300" b="1" dirty="0" smtClean="0"/>
              <a:t>Chargée de </a:t>
            </a:r>
            <a:r>
              <a:rPr lang="fr-FR" sz="1300" b="1" dirty="0"/>
              <a:t>transport des hydrocarbures par canalisations, dans le cadre des objectifs stratégiques de la Société.</a:t>
            </a:r>
            <a:endParaRPr lang="fr-FR" sz="1300" b="1" dirty="0" smtClean="0"/>
          </a:p>
        </p:txBody>
      </p:sp>
      <p:sp>
        <p:nvSpPr>
          <p:cNvPr id="62" name="ZoneTexte 61"/>
          <p:cNvSpPr txBox="1"/>
          <p:nvPr/>
        </p:nvSpPr>
        <p:spPr>
          <a:xfrm>
            <a:off x="6298327" y="1727405"/>
            <a:ext cx="3976895" cy="927080"/>
          </a:xfrm>
          <a:prstGeom prst="roundRect">
            <a:avLst>
              <a:gd name="adj" fmla="val 6468"/>
            </a:avLst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300" b="1" dirty="0" smtClean="0"/>
              <a:t>Chargée </a:t>
            </a:r>
            <a:r>
              <a:rPr lang="fr-FR" sz="1300" b="1" dirty="0"/>
              <a:t>de </a:t>
            </a:r>
            <a:r>
              <a:rPr lang="fr-FR" sz="1300" b="1" dirty="0" smtClean="0"/>
              <a:t>la commercialisation </a:t>
            </a:r>
            <a:r>
              <a:rPr lang="fr-FR" sz="1300" b="1" dirty="0"/>
              <a:t>des hydrocarbures à l'extérieur et sur le marché national, dans le cadre des objectifs stratégiques de la Société.</a:t>
            </a:r>
            <a:endParaRPr lang="fr-FR" sz="1300" b="1" dirty="0" smtClean="0"/>
          </a:p>
        </p:txBody>
      </p:sp>
      <p:sp>
        <p:nvSpPr>
          <p:cNvPr id="66" name="ZoneTexte 65"/>
          <p:cNvSpPr txBox="1"/>
          <p:nvPr/>
        </p:nvSpPr>
        <p:spPr>
          <a:xfrm>
            <a:off x="6286309" y="1752359"/>
            <a:ext cx="4032333" cy="918448"/>
          </a:xfrm>
          <a:prstGeom prst="roundRect">
            <a:avLst>
              <a:gd name="adj" fmla="val 5042"/>
            </a:avLst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300" b="1" dirty="0" smtClean="0"/>
              <a:t>Chargée d'exploitation</a:t>
            </a:r>
            <a:r>
              <a:rPr lang="fr-FR" sz="1300" b="1" dirty="0"/>
              <a:t>, de gestion et de développement du raffinage et de la pétrochimie, dans le cadre des objectifs stratégiques de la </a:t>
            </a:r>
            <a:r>
              <a:rPr lang="fr-FR" sz="1300" b="1" dirty="0" smtClean="0"/>
              <a:t>Société.</a:t>
            </a:r>
          </a:p>
        </p:txBody>
      </p:sp>
      <p:cxnSp>
        <p:nvCxnSpPr>
          <p:cNvPr id="67" name="Elbow Connector 47"/>
          <p:cNvCxnSpPr/>
          <p:nvPr/>
        </p:nvCxnSpPr>
        <p:spPr>
          <a:xfrm rot="16200000" flipV="1">
            <a:off x="8357230" y="2994863"/>
            <a:ext cx="281640" cy="4843074"/>
          </a:xfrm>
          <a:prstGeom prst="bentConnector2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813754" y="766624"/>
            <a:ext cx="2518885" cy="414054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itchFamily="34" charset="0"/>
                <a:sym typeface="Trebuchet MS" panose="020B0603020202020204" pitchFamily="34" charset="0"/>
              </a:rPr>
              <a:t>Président Directeur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itchFamily="34" charset="0"/>
                <a:sym typeface="Trebuchet MS" panose="020B0603020202020204" pitchFamily="34" charset="0"/>
              </a:rPr>
              <a:t> Général</a:t>
            </a:r>
            <a:endParaRPr lang="fr-FR" sz="1200" b="1" dirty="0">
              <a:solidFill>
                <a:schemeClr val="tx1"/>
              </a:solidFill>
              <a:latin typeface="+mj-lt"/>
              <a:cs typeface="Arial" pitchFamily="34" charset="0"/>
              <a:sym typeface="Trebuchet MS" panose="020B0603020202020204" pitchFamily="34" charset="0"/>
            </a:endParaRPr>
          </a:p>
        </p:txBody>
      </p:sp>
      <p:cxnSp>
        <p:nvCxnSpPr>
          <p:cNvPr id="69" name="Straight Connector 54"/>
          <p:cNvCxnSpPr/>
          <p:nvPr/>
        </p:nvCxnSpPr>
        <p:spPr>
          <a:xfrm>
            <a:off x="6073197" y="1180678"/>
            <a:ext cx="21978" cy="4317362"/>
          </a:xfrm>
          <a:prstGeom prst="line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2" r="39216" b="29268"/>
          <a:stretch/>
        </p:blipFill>
        <p:spPr>
          <a:xfrm>
            <a:off x="123499" y="1512049"/>
            <a:ext cx="4880545" cy="342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" name="ZoneTexte 60"/>
          <p:cNvSpPr txBox="1"/>
          <p:nvPr/>
        </p:nvSpPr>
        <p:spPr>
          <a:xfrm>
            <a:off x="6263167" y="1752360"/>
            <a:ext cx="3993913" cy="927080"/>
          </a:xfrm>
          <a:prstGeom prst="roundRect">
            <a:avLst>
              <a:gd name="adj" fmla="val 7625"/>
            </a:avLst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300" b="1" dirty="0" smtClean="0"/>
              <a:t>Chargée d'exploitation</a:t>
            </a:r>
            <a:r>
              <a:rPr lang="fr-FR" sz="1300" b="1" dirty="0"/>
              <a:t>, de gestion et de développement des activités de liquéfaction et de séparation des gaz, dans le cadre des objectifs stratégiques de la Société.</a:t>
            </a:r>
            <a:endParaRPr lang="fr-FR" sz="1300" b="1" dirty="0" smtClean="0"/>
          </a:p>
        </p:txBody>
      </p:sp>
      <p:sp>
        <p:nvSpPr>
          <p:cNvPr id="76" name="Rectangle 75"/>
          <p:cNvSpPr/>
          <p:nvPr/>
        </p:nvSpPr>
        <p:spPr>
          <a:xfrm>
            <a:off x="404881" y="5547061"/>
            <a:ext cx="1752358" cy="67916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L'Activité </a:t>
            </a: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Exploration-Production </a:t>
            </a:r>
            <a:endParaRPr lang="fr-FR" sz="1200" b="1" dirty="0" smtClean="0">
              <a:solidFill>
                <a:prstClr val="black"/>
              </a:solidFill>
              <a:latin typeface="+mj-lt"/>
              <a:cs typeface="Arial" pitchFamily="34" charset="0"/>
              <a:sym typeface="Trebuchet MS" panose="020B0603020202020204" pitchFamily="34" charset="0"/>
            </a:endParaRPr>
          </a:p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(</a:t>
            </a: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E&amp;P)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955314" y="5535012"/>
            <a:ext cx="1547509" cy="691933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</a:rPr>
              <a:t>L'Activité Transport par Canalisations (TRC)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254879" y="5547889"/>
            <a:ext cx="1702510" cy="691933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L'Activité Liquéfaction et Séparation </a:t>
            </a:r>
            <a:endParaRPr lang="fr-FR" sz="1200" b="1" dirty="0" smtClean="0">
              <a:solidFill>
                <a:prstClr val="black"/>
              </a:solidFill>
              <a:latin typeface="+mj-lt"/>
              <a:cs typeface="Arial" pitchFamily="34" charset="0"/>
              <a:sym typeface="Trebuchet MS" panose="020B0603020202020204" pitchFamily="34" charset="0"/>
            </a:endParaRPr>
          </a:p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(</a:t>
            </a: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LQS)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604062" y="5539512"/>
            <a:ext cx="1808738" cy="691933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L'Activité Raffinage et Pétrochimie </a:t>
            </a:r>
          </a:p>
          <a:p>
            <a:pPr algn="ctr" defTabSz="844083">
              <a:lnSpc>
                <a:spcPct val="80000"/>
              </a:lnSpc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(RPC)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0083996" y="5560663"/>
            <a:ext cx="1767888" cy="679159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 anchorCtr="0"/>
          <a:lstStyle/>
          <a:p>
            <a:pPr lvl="0" algn="ctr" defTabSz="844083">
              <a:lnSpc>
                <a:spcPct val="80000"/>
              </a:lnSpc>
              <a:defRPr/>
            </a:pPr>
            <a:r>
              <a:rPr lang="fr-FR" sz="1200" b="1" kern="0" dirty="0" smtClean="0">
                <a:solidFill>
                  <a:srgbClr val="000000"/>
                </a:solidFill>
              </a:rPr>
              <a:t>L'Activité </a:t>
            </a:r>
            <a:r>
              <a:rPr lang="fr-FR" sz="1200" b="1" kern="0" dirty="0">
                <a:solidFill>
                  <a:srgbClr val="000000"/>
                </a:solidFill>
              </a:rPr>
              <a:t>Commercialisation (COM)</a:t>
            </a:r>
          </a:p>
          <a:p>
            <a:pPr lvl="0" algn="ctr" defTabSz="844083">
              <a:lnSpc>
                <a:spcPct val="80000"/>
              </a:lnSpc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cxnSp>
        <p:nvCxnSpPr>
          <p:cNvPr id="149" name="Elbow Connector 85"/>
          <p:cNvCxnSpPr>
            <a:endCxn id="160" idx="3"/>
          </p:cNvCxnSpPr>
          <p:nvPr/>
        </p:nvCxnSpPr>
        <p:spPr>
          <a:xfrm rot="10800000" flipV="1">
            <a:off x="4076701" y="2141548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155"/>
          <p:cNvSpPr/>
          <p:nvPr/>
        </p:nvSpPr>
        <p:spPr>
          <a:xfrm>
            <a:off x="4065710" y="3735650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DCP 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Business </a:t>
            </a:r>
            <a:r>
              <a:rPr lang="fr-FR" sz="1200" b="1" dirty="0" err="1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Development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 et Marketing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1230124" y="1078979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Comité Exécutif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1230124" y="1519467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Secrétariat Général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1230124" y="1962672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La Direction </a:t>
            </a:r>
            <a:r>
              <a:rPr lang="fr-FR" sz="1200" b="1" dirty="0" err="1" smtClean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Corporate</a:t>
            </a:r>
            <a:r>
              <a:rPr lang="fr-FR" sz="1200" b="1" dirty="0" smtClean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 Affaires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1230124" y="2403160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La Direction Transformation </a:t>
            </a:r>
            <a:r>
              <a:rPr lang="fr-FR" sz="1200" b="1" dirty="0" smtClean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SH2030</a:t>
            </a:r>
            <a:endParaRPr lang="fr-FR" sz="1200" b="1" dirty="0">
              <a:solidFill>
                <a:prstClr val="black"/>
              </a:solidFill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1230124" y="2821289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 La Direction Communication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cxnSp>
        <p:nvCxnSpPr>
          <p:cNvPr id="163" name="Elbow Connector 85"/>
          <p:cNvCxnSpPr/>
          <p:nvPr/>
        </p:nvCxnSpPr>
        <p:spPr>
          <a:xfrm rot="10800000" flipV="1">
            <a:off x="4054721" y="1704634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Elbow Connector 85"/>
          <p:cNvCxnSpPr/>
          <p:nvPr/>
        </p:nvCxnSpPr>
        <p:spPr>
          <a:xfrm rot="10800000" flipV="1">
            <a:off x="4065711" y="1276311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Elbow Connector 85"/>
          <p:cNvCxnSpPr/>
          <p:nvPr/>
        </p:nvCxnSpPr>
        <p:spPr>
          <a:xfrm rot="10800000" flipV="1">
            <a:off x="4054721" y="2579175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Elbow Connector 85"/>
          <p:cNvCxnSpPr/>
          <p:nvPr/>
        </p:nvCxnSpPr>
        <p:spPr>
          <a:xfrm rot="10800000" flipV="1">
            <a:off x="4065710" y="2958389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/>
          <p:cNvSpPr/>
          <p:nvPr/>
        </p:nvSpPr>
        <p:spPr>
          <a:xfrm>
            <a:off x="2044695" y="3735650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DCP Finances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40030" y="3735154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DCP Stratégie, 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Planification et Economie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4065710" y="4392820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 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Digitalisation et Système d'information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2044695" y="4392820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 Juridique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4" name="Rectangle 173"/>
          <p:cNvSpPr/>
          <p:nvPr/>
        </p:nvSpPr>
        <p:spPr>
          <a:xfrm>
            <a:off x="40030" y="4392324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 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Engineering &amp; Project Management</a:t>
            </a: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5" name="Rectangle 174"/>
          <p:cNvSpPr/>
          <p:nvPr/>
        </p:nvSpPr>
        <p:spPr>
          <a:xfrm>
            <a:off x="10225440" y="3735650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 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Ressources Nouvelles</a:t>
            </a: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8204425" y="3735650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 </a:t>
            </a:r>
            <a:r>
              <a:rPr lang="fr-FR" sz="1200" b="1" dirty="0" err="1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Procurement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 &amp; Logistique</a:t>
            </a: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6199760" y="3735154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DCP 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Ressources humaines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6199760" y="4392324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 </a:t>
            </a: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Santé, Sécurité et Environnement</a:t>
            </a: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8096390" y="1084852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Comité d’Ethique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8096390" y="1525340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Cabinet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8096390" y="1968545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La Direction </a:t>
            </a:r>
            <a:r>
              <a:rPr lang="fr-FR" sz="1200" b="1" dirty="0" smtClean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Audit et Risques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83" name="Rectangle 182"/>
          <p:cNvSpPr/>
          <p:nvPr/>
        </p:nvSpPr>
        <p:spPr>
          <a:xfrm>
            <a:off x="8096390" y="2409033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Service Sureté Interne d’Etablissement</a:t>
            </a:r>
            <a:endParaRPr lang="fr-FR" sz="1200" b="1" dirty="0">
              <a:solidFill>
                <a:prstClr val="black"/>
              </a:solidFill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8096390" y="2827162"/>
            <a:ext cx="2846576" cy="382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noProof="0" dirty="0" smtClean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Conseillers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cxnSp>
        <p:nvCxnSpPr>
          <p:cNvPr id="185" name="Elbow Connector 85"/>
          <p:cNvCxnSpPr/>
          <p:nvPr/>
        </p:nvCxnSpPr>
        <p:spPr>
          <a:xfrm rot="10800000" flipV="1">
            <a:off x="6081937" y="2141548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Elbow Connector 85"/>
          <p:cNvCxnSpPr/>
          <p:nvPr/>
        </p:nvCxnSpPr>
        <p:spPr>
          <a:xfrm rot="10800000" flipV="1">
            <a:off x="6059957" y="1704634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Elbow Connector 85"/>
          <p:cNvCxnSpPr/>
          <p:nvPr/>
        </p:nvCxnSpPr>
        <p:spPr>
          <a:xfrm rot="10800000" flipV="1">
            <a:off x="6106443" y="1302114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85"/>
          <p:cNvCxnSpPr/>
          <p:nvPr/>
        </p:nvCxnSpPr>
        <p:spPr>
          <a:xfrm rot="10800000" flipV="1">
            <a:off x="6000750" y="3496065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85"/>
          <p:cNvCxnSpPr/>
          <p:nvPr/>
        </p:nvCxnSpPr>
        <p:spPr>
          <a:xfrm rot="10800000" flipV="1">
            <a:off x="6070946" y="2958389"/>
            <a:ext cx="2018475" cy="12582"/>
          </a:xfrm>
          <a:prstGeom prst="bentConnector3">
            <a:avLst>
              <a:gd name="adj1" fmla="val 1395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85"/>
          <p:cNvCxnSpPr>
            <a:stCxn id="176" idx="0"/>
            <a:endCxn id="168" idx="0"/>
          </p:cNvCxnSpPr>
          <p:nvPr/>
        </p:nvCxnSpPr>
        <p:spPr>
          <a:xfrm rot="16200000" flipV="1">
            <a:off x="6092080" y="655785"/>
            <a:ext cx="12700" cy="6159730"/>
          </a:xfrm>
          <a:prstGeom prst="bentConnector3">
            <a:avLst>
              <a:gd name="adj1" fmla="val 1800000"/>
            </a:avLst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Rectangle 191"/>
          <p:cNvSpPr/>
          <p:nvPr/>
        </p:nvSpPr>
        <p:spPr>
          <a:xfrm>
            <a:off x="8210775" y="4384667"/>
            <a:ext cx="1935040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>
                <a:solidFill>
                  <a:prstClr val="black"/>
                </a:solidFill>
                <a:cs typeface="Arial" pitchFamily="34" charset="0"/>
                <a:sym typeface="Trebuchet MS" panose="020B0603020202020204" pitchFamily="34" charset="0"/>
              </a:rPr>
              <a:t>DC Recherche &amp; Développement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8214096" y="4391105"/>
            <a:ext cx="1935040" cy="600567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lvl="0" algn="ctr" defTabSz="844083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DC Recherche &amp; Développement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40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50" grpId="0" animBg="1"/>
      <p:bldP spid="151" grpId="0" animBg="1"/>
      <p:bldP spid="155" grpId="0" animBg="1"/>
      <p:bldP spid="157" grpId="0" animBg="1"/>
      <p:bldP spid="4" grpId="0" animBg="1"/>
      <p:bldP spid="60" grpId="0" animBg="1"/>
      <p:bldP spid="62" grpId="0" animBg="1"/>
      <p:bldP spid="66" grpId="0" animBg="1"/>
      <p:bldP spid="68" grpId="0" animBg="1"/>
      <p:bldP spid="61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56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8" grpId="0" animBg="1"/>
      <p:bldP spid="170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92" grpId="0" animBg="1"/>
      <p:bldP spid="1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xmlns="" id="{C3805931-8166-46B3-851D-9D027658C9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1" r="28921"/>
          <a:stretch/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507A8A7C-E9CE-4F25-89F5-E5805484F9AD}"/>
              </a:ext>
            </a:extLst>
          </p:cNvPr>
          <p:cNvSpPr txBox="1"/>
          <p:nvPr/>
        </p:nvSpPr>
        <p:spPr>
          <a:xfrm>
            <a:off x="5671778" y="3429000"/>
            <a:ext cx="64492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FF6600"/>
                </a:solidFill>
                <a:latin typeface="Century Gothic" panose="020B0502020202020204" pitchFamily="34" charset="0"/>
                <a:cs typeface="Rubik Light" panose="00000400000000000000" pitchFamily="2" charset="-79"/>
              </a:defRPr>
            </a:lvl1pPr>
          </a:lstStyle>
          <a:p>
            <a:pPr algn="ctr"/>
            <a:r>
              <a:rPr lang="fr-FR" dirty="0"/>
              <a:t>2 - L’historique de la R&amp;D </a:t>
            </a:r>
          </a:p>
          <a:p>
            <a:pPr algn="ctr"/>
            <a:r>
              <a:rPr lang="fr-FR" dirty="0"/>
              <a:t>et </a:t>
            </a:r>
            <a:r>
              <a:rPr lang="fr-FR" dirty="0" smtClean="0"/>
              <a:t>l innovation </a:t>
            </a:r>
            <a:r>
              <a:rPr lang="fr-FR" dirty="0"/>
              <a:t>à la </a:t>
            </a:r>
            <a:r>
              <a:rPr lang="fr-FR" cap="all" dirty="0"/>
              <a:t>Sonatrach</a:t>
            </a:r>
          </a:p>
        </p:txBody>
      </p:sp>
    </p:spTree>
    <p:extLst>
      <p:ext uri="{BB962C8B-B14F-4D97-AF65-F5344CB8AC3E}">
        <p14:creationId xmlns:p14="http://schemas.microsoft.com/office/powerpoint/2010/main" val="18751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ounded Rectangle 2">
            <a:extLst>
              <a:ext uri="{FF2B5EF4-FFF2-40B4-BE49-F238E27FC236}">
                <a16:creationId xmlns:a16="http://schemas.microsoft.com/office/drawing/2014/main" xmlns="" id="{1B798ECD-0B28-9D41-A949-EEBAE6A9C189}"/>
              </a:ext>
            </a:extLst>
          </p:cNvPr>
          <p:cNvSpPr/>
          <p:nvPr/>
        </p:nvSpPr>
        <p:spPr>
          <a:xfrm>
            <a:off x="471002" y="568639"/>
            <a:ext cx="11557000" cy="6217920"/>
          </a:xfrm>
          <a:prstGeom prst="roundRect">
            <a:avLst>
              <a:gd name="adj" fmla="val 7714"/>
            </a:avLst>
          </a:prstGeom>
          <a:solidFill>
            <a:schemeClr val="bg1"/>
          </a:solidFill>
          <a:ln>
            <a:noFill/>
          </a:ln>
          <a:effectLst>
            <a:outerShdw blurRad="393700" dist="38100" dir="5400000" sx="101000" sy="101000" algn="tl" rotWithShape="0">
              <a:srgbClr val="13264F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88907FE5-349F-496E-996B-1FE2E57F27DB}"/>
              </a:ext>
            </a:extLst>
          </p:cNvPr>
          <p:cNvCxnSpPr>
            <a:cxnSpLocks/>
          </p:cNvCxnSpPr>
          <p:nvPr/>
        </p:nvCxnSpPr>
        <p:spPr>
          <a:xfrm flipV="1">
            <a:off x="1684235" y="2478678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629A11F-3AA3-464D-BC5B-BF6B533BB795}"/>
              </a:ext>
            </a:extLst>
          </p:cNvPr>
          <p:cNvSpPr txBox="1"/>
          <p:nvPr/>
        </p:nvSpPr>
        <p:spPr>
          <a:xfrm>
            <a:off x="371015" y="102803"/>
            <a:ext cx="1159323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>
              <a:defRPr sz="2800" b="1">
                <a:solidFill>
                  <a:srgbClr val="424ACD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Historique des Efforts Recherche &amp; Développement à SONATRACH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xmlns="" id="{311C3DF8-E1C5-E149-9306-A8EC3E0BFF5C}"/>
              </a:ext>
            </a:extLst>
          </p:cNvPr>
          <p:cNvCxnSpPr>
            <a:cxnSpLocks/>
          </p:cNvCxnSpPr>
          <p:nvPr/>
        </p:nvCxnSpPr>
        <p:spPr>
          <a:xfrm flipV="1">
            <a:off x="3299410" y="2481020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xmlns="" id="{D78D8D93-E0B8-0D4B-9796-67570CED678A}"/>
              </a:ext>
            </a:extLst>
          </p:cNvPr>
          <p:cNvCxnSpPr>
            <a:cxnSpLocks/>
          </p:cNvCxnSpPr>
          <p:nvPr/>
        </p:nvCxnSpPr>
        <p:spPr>
          <a:xfrm flipV="1">
            <a:off x="4899595" y="2476725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xmlns="" id="{6424770C-CA72-F14A-8AB9-91B6075D21E0}"/>
              </a:ext>
            </a:extLst>
          </p:cNvPr>
          <p:cNvCxnSpPr>
            <a:cxnSpLocks/>
          </p:cNvCxnSpPr>
          <p:nvPr/>
        </p:nvCxnSpPr>
        <p:spPr>
          <a:xfrm flipV="1">
            <a:off x="6495594" y="2476725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ardrop 118">
            <a:extLst>
              <a:ext uri="{FF2B5EF4-FFF2-40B4-BE49-F238E27FC236}">
                <a16:creationId xmlns:a16="http://schemas.microsoft.com/office/drawing/2014/main" xmlns="" id="{6B1D7FDD-A31D-324D-8B45-79C5DBF2AA79}"/>
              </a:ext>
            </a:extLst>
          </p:cNvPr>
          <p:cNvSpPr/>
          <p:nvPr/>
        </p:nvSpPr>
        <p:spPr>
          <a:xfrm rot="8101326">
            <a:off x="650896" y="1000622"/>
            <a:ext cx="1003439" cy="1003439"/>
          </a:xfrm>
          <a:prstGeom prst="teardrop">
            <a:avLst/>
          </a:prstGeom>
          <a:pattFill prst="ltUpDiag">
            <a:fgClr>
              <a:srgbClr val="424AC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2D6C304-CB01-4134-A1ED-0E01841C2EE8}"/>
              </a:ext>
            </a:extLst>
          </p:cNvPr>
          <p:cNvGrpSpPr/>
          <p:nvPr/>
        </p:nvGrpSpPr>
        <p:grpSpPr>
          <a:xfrm>
            <a:off x="1118979" y="2300383"/>
            <a:ext cx="361457" cy="361457"/>
            <a:chOff x="947651" y="3337560"/>
            <a:chExt cx="457200" cy="4572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164FBF01-3EAE-41EA-8D47-256CE9059FC9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5FC414FC-9C7E-41CB-AF51-4137CF632B3F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424A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eardrop 18">
            <a:extLst>
              <a:ext uri="{FF2B5EF4-FFF2-40B4-BE49-F238E27FC236}">
                <a16:creationId xmlns:a16="http://schemas.microsoft.com/office/drawing/2014/main" xmlns="" id="{CE426081-1B31-4D77-B37E-97ECDBE82F36}"/>
              </a:ext>
            </a:extLst>
          </p:cNvPr>
          <p:cNvSpPr/>
          <p:nvPr/>
        </p:nvSpPr>
        <p:spPr>
          <a:xfrm rot="8101326">
            <a:off x="797988" y="1007290"/>
            <a:ext cx="1003439" cy="1003439"/>
          </a:xfrm>
          <a:prstGeom prst="teardrop">
            <a:avLst/>
          </a:prstGeom>
          <a:solidFill>
            <a:srgbClr val="424A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51E1C299-E5CC-6444-954A-99974A34314F}"/>
              </a:ext>
            </a:extLst>
          </p:cNvPr>
          <p:cNvGrpSpPr/>
          <p:nvPr/>
        </p:nvGrpSpPr>
        <p:grpSpPr>
          <a:xfrm>
            <a:off x="960439" y="1276274"/>
            <a:ext cx="675441" cy="675441"/>
            <a:chOff x="960439" y="2876474"/>
            <a:chExt cx="675441" cy="675441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46407B0E-148C-4936-9B2B-4F8470371CB8}"/>
                </a:ext>
              </a:extLst>
            </p:cNvPr>
            <p:cNvSpPr/>
            <p:nvPr/>
          </p:nvSpPr>
          <p:spPr>
            <a:xfrm>
              <a:off x="960439" y="2876474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169A4C32-CB5F-4A5C-B39C-F24A8E630B3F}"/>
                </a:ext>
              </a:extLst>
            </p:cNvPr>
            <p:cNvSpPr txBox="1"/>
            <p:nvPr/>
          </p:nvSpPr>
          <p:spPr>
            <a:xfrm>
              <a:off x="1017296" y="3051184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ACD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1973</a:t>
              </a:r>
            </a:p>
          </p:txBody>
        </p:sp>
      </p:grpSp>
      <p:sp>
        <p:nvSpPr>
          <p:cNvPr id="120" name="Teardrop 119">
            <a:extLst>
              <a:ext uri="{FF2B5EF4-FFF2-40B4-BE49-F238E27FC236}">
                <a16:creationId xmlns:a16="http://schemas.microsoft.com/office/drawing/2014/main" xmlns="" id="{CB07B270-E0FC-1D4D-B3E4-05EB436A2A54}"/>
              </a:ext>
            </a:extLst>
          </p:cNvPr>
          <p:cNvSpPr/>
          <p:nvPr/>
        </p:nvSpPr>
        <p:spPr>
          <a:xfrm rot="8101326">
            <a:off x="2267428" y="1007289"/>
            <a:ext cx="1003439" cy="1003439"/>
          </a:xfrm>
          <a:prstGeom prst="teardrop">
            <a:avLst/>
          </a:prstGeom>
          <a:pattFill prst="ltUpDiag">
            <a:fgClr>
              <a:srgbClr val="FFA52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2D85A13F-4A8B-854A-A2E7-DAE794720F19}"/>
              </a:ext>
            </a:extLst>
          </p:cNvPr>
          <p:cNvGrpSpPr/>
          <p:nvPr/>
        </p:nvGrpSpPr>
        <p:grpSpPr>
          <a:xfrm>
            <a:off x="2735512" y="2300383"/>
            <a:ext cx="361457" cy="361457"/>
            <a:chOff x="947651" y="3337560"/>
            <a:chExt cx="457200" cy="45720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xmlns="" id="{3254C4A2-A034-B84B-8637-0C0FA32A7708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xmlns="" id="{FE630290-734B-1A43-A224-464213D52BAA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FFA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4" name="Teardrop 83">
            <a:extLst>
              <a:ext uri="{FF2B5EF4-FFF2-40B4-BE49-F238E27FC236}">
                <a16:creationId xmlns:a16="http://schemas.microsoft.com/office/drawing/2014/main" xmlns="" id="{DD240303-234B-A349-9340-C6E43B4ADEF1}"/>
              </a:ext>
            </a:extLst>
          </p:cNvPr>
          <p:cNvSpPr/>
          <p:nvPr/>
        </p:nvSpPr>
        <p:spPr>
          <a:xfrm rot="8101326">
            <a:off x="2414521" y="1007290"/>
            <a:ext cx="1003439" cy="1003439"/>
          </a:xfrm>
          <a:prstGeom prst="teardrop">
            <a:avLst/>
          </a:prstGeom>
          <a:solidFill>
            <a:srgbClr val="FFA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10F9A657-D3C7-9A40-9FBD-426937DB069D}"/>
              </a:ext>
            </a:extLst>
          </p:cNvPr>
          <p:cNvGrpSpPr/>
          <p:nvPr/>
        </p:nvGrpSpPr>
        <p:grpSpPr>
          <a:xfrm>
            <a:off x="2576972" y="1276274"/>
            <a:ext cx="675441" cy="675441"/>
            <a:chOff x="2576972" y="2876474"/>
            <a:chExt cx="675441" cy="675441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xmlns="" id="{903FE777-1D76-2F48-99A6-8B6214E182C4}"/>
                </a:ext>
              </a:extLst>
            </p:cNvPr>
            <p:cNvSpPr/>
            <p:nvPr/>
          </p:nvSpPr>
          <p:spPr>
            <a:xfrm>
              <a:off x="2576972" y="2876474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C877FE93-9BE7-134B-B203-4E622C0A6FBF}"/>
                </a:ext>
              </a:extLst>
            </p:cNvPr>
            <p:cNvSpPr txBox="1"/>
            <p:nvPr/>
          </p:nvSpPr>
          <p:spPr>
            <a:xfrm>
              <a:off x="2620381" y="3051184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A52D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1978</a:t>
              </a:r>
            </a:p>
          </p:txBody>
        </p:sp>
      </p:grpSp>
      <p:sp>
        <p:nvSpPr>
          <p:cNvPr id="121" name="Teardrop 120">
            <a:extLst>
              <a:ext uri="{FF2B5EF4-FFF2-40B4-BE49-F238E27FC236}">
                <a16:creationId xmlns:a16="http://schemas.microsoft.com/office/drawing/2014/main" xmlns="" id="{2BF383C2-4034-184D-AECB-17E130F32CFD}"/>
              </a:ext>
            </a:extLst>
          </p:cNvPr>
          <p:cNvSpPr/>
          <p:nvPr/>
        </p:nvSpPr>
        <p:spPr>
          <a:xfrm rot="8101326">
            <a:off x="3880106" y="1005258"/>
            <a:ext cx="1003439" cy="1003439"/>
          </a:xfrm>
          <a:prstGeom prst="teardrop">
            <a:avLst/>
          </a:prstGeom>
          <a:pattFill prst="ltUpDiag">
            <a:fgClr>
              <a:srgbClr val="424AC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xmlns="" id="{11B723A6-952E-234A-9D5C-3D0EC53893D4}"/>
              </a:ext>
            </a:extLst>
          </p:cNvPr>
          <p:cNvGrpSpPr/>
          <p:nvPr/>
        </p:nvGrpSpPr>
        <p:grpSpPr>
          <a:xfrm>
            <a:off x="4339047" y="2297952"/>
            <a:ext cx="361457" cy="361457"/>
            <a:chOff x="947651" y="3337560"/>
            <a:chExt cx="457200" cy="45720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xmlns="" id="{DD192636-C1DB-9646-9475-9489A79A1A82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xmlns="" id="{69612855-2BA4-1C43-8B7D-14E3405E2120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424A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3" name="Teardrop 92">
            <a:extLst>
              <a:ext uri="{FF2B5EF4-FFF2-40B4-BE49-F238E27FC236}">
                <a16:creationId xmlns:a16="http://schemas.microsoft.com/office/drawing/2014/main" xmlns="" id="{0A41F622-C757-4843-A656-6729FD2A237D}"/>
              </a:ext>
            </a:extLst>
          </p:cNvPr>
          <p:cNvSpPr/>
          <p:nvPr/>
        </p:nvSpPr>
        <p:spPr>
          <a:xfrm rot="8101326">
            <a:off x="4018056" y="1004859"/>
            <a:ext cx="1003439" cy="1003439"/>
          </a:xfrm>
          <a:prstGeom prst="teardrop">
            <a:avLst/>
          </a:prstGeom>
          <a:solidFill>
            <a:srgbClr val="424A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FBBE95A3-E827-CE4C-9106-6126B036C5BF}"/>
              </a:ext>
            </a:extLst>
          </p:cNvPr>
          <p:cNvGrpSpPr/>
          <p:nvPr/>
        </p:nvGrpSpPr>
        <p:grpSpPr>
          <a:xfrm>
            <a:off x="4180507" y="1273843"/>
            <a:ext cx="675441" cy="675441"/>
            <a:chOff x="4180507" y="2874043"/>
            <a:chExt cx="675441" cy="675441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xmlns="" id="{CBEC6242-ACD2-4A4E-B0AB-1583FFDF8DA8}"/>
                </a:ext>
              </a:extLst>
            </p:cNvPr>
            <p:cNvSpPr/>
            <p:nvPr/>
          </p:nvSpPr>
          <p:spPr>
            <a:xfrm>
              <a:off x="4180507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2053C2A1-DB2B-2C4C-ACA2-EF7397D44868}"/>
                </a:ext>
              </a:extLst>
            </p:cNvPr>
            <p:cNvSpPr txBox="1"/>
            <p:nvPr/>
          </p:nvSpPr>
          <p:spPr>
            <a:xfrm>
              <a:off x="4223917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dirty="0">
                  <a:solidFill>
                    <a:srgbClr val="424ACD"/>
                  </a:solidFill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1985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24ACD"/>
                </a:solidFill>
                <a:effectLst/>
                <a:uLnTx/>
                <a:uFillTx/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2" name="Teardrop 121">
            <a:extLst>
              <a:ext uri="{FF2B5EF4-FFF2-40B4-BE49-F238E27FC236}">
                <a16:creationId xmlns:a16="http://schemas.microsoft.com/office/drawing/2014/main" xmlns="" id="{371237A4-72AA-B345-8A34-14CDCFE041D2}"/>
              </a:ext>
            </a:extLst>
          </p:cNvPr>
          <p:cNvSpPr/>
          <p:nvPr/>
        </p:nvSpPr>
        <p:spPr>
          <a:xfrm rot="8101326">
            <a:off x="5460261" y="1000621"/>
            <a:ext cx="1003439" cy="1003439"/>
          </a:xfrm>
          <a:prstGeom prst="teardrop">
            <a:avLst/>
          </a:prstGeom>
          <a:pattFill prst="ltUpDiag">
            <a:fgClr>
              <a:srgbClr val="FFA52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xmlns="" id="{B7FE8A1E-A33F-7145-BE45-388A5B58C7B5}"/>
              </a:ext>
            </a:extLst>
          </p:cNvPr>
          <p:cNvGrpSpPr/>
          <p:nvPr/>
        </p:nvGrpSpPr>
        <p:grpSpPr>
          <a:xfrm>
            <a:off x="5928346" y="2297952"/>
            <a:ext cx="361457" cy="361457"/>
            <a:chOff x="947651" y="3337560"/>
            <a:chExt cx="457200" cy="45720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xmlns="" id="{45E0F958-AF3B-4B4F-91F1-85F8643B45AA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xmlns="" id="{80DED582-264E-A248-94C8-BEAC6FD76ABE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FFA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2" name="Teardrop 101">
            <a:extLst>
              <a:ext uri="{FF2B5EF4-FFF2-40B4-BE49-F238E27FC236}">
                <a16:creationId xmlns:a16="http://schemas.microsoft.com/office/drawing/2014/main" xmlns="" id="{FBB2A9D1-577E-6748-8110-A119630B1354}"/>
              </a:ext>
            </a:extLst>
          </p:cNvPr>
          <p:cNvSpPr/>
          <p:nvPr/>
        </p:nvSpPr>
        <p:spPr>
          <a:xfrm rot="8101326">
            <a:off x="5607355" y="1004859"/>
            <a:ext cx="1003439" cy="1003439"/>
          </a:xfrm>
          <a:prstGeom prst="teardrop">
            <a:avLst/>
          </a:prstGeom>
          <a:solidFill>
            <a:srgbClr val="FFA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6C5D380A-3A27-4A45-9C7A-B6161699DFD3}"/>
              </a:ext>
            </a:extLst>
          </p:cNvPr>
          <p:cNvGrpSpPr/>
          <p:nvPr/>
        </p:nvGrpSpPr>
        <p:grpSpPr>
          <a:xfrm>
            <a:off x="5769806" y="1273843"/>
            <a:ext cx="675441" cy="675441"/>
            <a:chOff x="5769806" y="2874043"/>
            <a:chExt cx="675441" cy="675441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xmlns="" id="{1A6E4B61-9D48-FC45-8D4F-86017D99475B}"/>
                </a:ext>
              </a:extLst>
            </p:cNvPr>
            <p:cNvSpPr/>
            <p:nvPr/>
          </p:nvSpPr>
          <p:spPr>
            <a:xfrm>
              <a:off x="5769806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xmlns="" id="{CF963412-DB66-4647-8CDA-9C920E1DD081}"/>
                </a:ext>
              </a:extLst>
            </p:cNvPr>
            <p:cNvSpPr txBox="1"/>
            <p:nvPr/>
          </p:nvSpPr>
          <p:spPr>
            <a:xfrm>
              <a:off x="5813215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dirty="0">
                  <a:solidFill>
                    <a:srgbClr val="FFA52D"/>
                  </a:solidFill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1987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A52D"/>
                </a:solidFill>
                <a:effectLst/>
                <a:uLnTx/>
                <a:uFillTx/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3" name="Teardrop 122">
            <a:extLst>
              <a:ext uri="{FF2B5EF4-FFF2-40B4-BE49-F238E27FC236}">
                <a16:creationId xmlns:a16="http://schemas.microsoft.com/office/drawing/2014/main" xmlns="" id="{70994D39-A853-DC46-AA6D-CBDCB1DDEC3E}"/>
              </a:ext>
            </a:extLst>
          </p:cNvPr>
          <p:cNvSpPr/>
          <p:nvPr/>
        </p:nvSpPr>
        <p:spPr>
          <a:xfrm rot="8101326">
            <a:off x="10335572" y="1007288"/>
            <a:ext cx="1003439" cy="1003439"/>
          </a:xfrm>
          <a:prstGeom prst="teardrop">
            <a:avLst/>
          </a:prstGeom>
          <a:pattFill prst="ltUpDiag">
            <a:fgClr>
              <a:srgbClr val="424AC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xmlns="" id="{90D4EB0D-184B-E043-A1F9-950A8D5ACA07}"/>
              </a:ext>
            </a:extLst>
          </p:cNvPr>
          <p:cNvGrpSpPr/>
          <p:nvPr/>
        </p:nvGrpSpPr>
        <p:grpSpPr>
          <a:xfrm>
            <a:off x="10810083" y="2297952"/>
            <a:ext cx="361457" cy="361457"/>
            <a:chOff x="947651" y="3337560"/>
            <a:chExt cx="457200" cy="457200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xmlns="" id="{469E0505-19B2-7547-A244-C0CC3ABE66DD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xmlns="" id="{8697F098-B3E5-894E-8F16-D20773CC3CD1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424A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1" name="Teardrop 110">
            <a:extLst>
              <a:ext uri="{FF2B5EF4-FFF2-40B4-BE49-F238E27FC236}">
                <a16:creationId xmlns:a16="http://schemas.microsoft.com/office/drawing/2014/main" xmlns="" id="{B6634CA0-7A3D-ED41-85AB-39B3DC48C7E7}"/>
              </a:ext>
            </a:extLst>
          </p:cNvPr>
          <p:cNvSpPr/>
          <p:nvPr/>
        </p:nvSpPr>
        <p:spPr>
          <a:xfrm rot="8101326">
            <a:off x="10489092" y="1004859"/>
            <a:ext cx="1003439" cy="1003439"/>
          </a:xfrm>
          <a:prstGeom prst="teardrop">
            <a:avLst/>
          </a:prstGeom>
          <a:solidFill>
            <a:srgbClr val="424A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A020BB72-CA08-4947-9897-5485BA649025}"/>
              </a:ext>
            </a:extLst>
          </p:cNvPr>
          <p:cNvGrpSpPr/>
          <p:nvPr/>
        </p:nvGrpSpPr>
        <p:grpSpPr>
          <a:xfrm>
            <a:off x="10651543" y="1273843"/>
            <a:ext cx="675441" cy="675441"/>
            <a:chOff x="10651543" y="2874043"/>
            <a:chExt cx="675441" cy="675441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xmlns="" id="{F23A0A19-BAC5-0946-90C5-D505D6F34310}"/>
                </a:ext>
              </a:extLst>
            </p:cNvPr>
            <p:cNvSpPr/>
            <p:nvPr/>
          </p:nvSpPr>
          <p:spPr>
            <a:xfrm>
              <a:off x="10651543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xmlns="" id="{FEE82CB0-0648-F541-9984-E481D8C0A507}"/>
                </a:ext>
              </a:extLst>
            </p:cNvPr>
            <p:cNvSpPr txBox="1"/>
            <p:nvPr/>
          </p:nvSpPr>
          <p:spPr>
            <a:xfrm>
              <a:off x="10694953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ACD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2012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B0258D0-37C2-4543-B85F-93ED71CA2596}"/>
              </a:ext>
            </a:extLst>
          </p:cNvPr>
          <p:cNvSpPr txBox="1"/>
          <p:nvPr/>
        </p:nvSpPr>
        <p:spPr>
          <a:xfrm>
            <a:off x="605609" y="2846721"/>
            <a:ext cx="1385100" cy="333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DLCH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8636FCEC-598A-CA43-970E-D4A375794AB4}"/>
              </a:ext>
            </a:extLst>
          </p:cNvPr>
          <p:cNvSpPr txBox="1"/>
          <p:nvPr/>
        </p:nvSpPr>
        <p:spPr>
          <a:xfrm>
            <a:off x="2179561" y="2846721"/>
            <a:ext cx="1470260" cy="88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fr-FR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Dir</a:t>
            </a:r>
            <a:r>
              <a:rPr lang="fr-FR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. R&amp;D (rattachée à la DED)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3A1DF02C-46A5-6744-A5E0-B36BB8578C90}"/>
              </a:ext>
            </a:extLst>
          </p:cNvPr>
          <p:cNvSpPr txBox="1"/>
          <p:nvPr/>
        </p:nvSpPr>
        <p:spPr>
          <a:xfrm>
            <a:off x="3833363" y="2846721"/>
            <a:ext cx="1369726" cy="610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fr-FR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Transfert de la DRD au CERHYD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EE8F5AAF-54AA-C847-9ED9-25B335B3580D}"/>
              </a:ext>
            </a:extLst>
          </p:cNvPr>
          <p:cNvSpPr txBox="1"/>
          <p:nvPr/>
        </p:nvSpPr>
        <p:spPr>
          <a:xfrm>
            <a:off x="5433513" y="2846721"/>
            <a:ext cx="1385100" cy="61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DLCH devient CRD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C78B0C03-A68C-A546-8C94-3A5AE788BBE0}"/>
              </a:ext>
            </a:extLst>
          </p:cNvPr>
          <p:cNvSpPr txBox="1"/>
          <p:nvPr/>
        </p:nvSpPr>
        <p:spPr>
          <a:xfrm>
            <a:off x="6926916" y="2846721"/>
            <a:ext cx="1628855" cy="334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Div. CRD :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Dir.Rech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A38622E5-04F8-A34E-85E2-FCE3E19EB314}"/>
              </a:ext>
            </a:extLst>
          </p:cNvPr>
          <p:cNvSpPr txBox="1"/>
          <p:nvPr/>
        </p:nvSpPr>
        <p:spPr>
          <a:xfrm>
            <a:off x="8536986" y="2845294"/>
            <a:ext cx="1615156" cy="61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DTI :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Amont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DRT Aval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F9B5E881-0EF7-154A-BDA7-40CF386114CB}"/>
              </a:ext>
            </a:extLst>
          </p:cNvPr>
          <p:cNvSpPr txBox="1"/>
          <p:nvPr/>
        </p:nvSpPr>
        <p:spPr>
          <a:xfrm>
            <a:off x="10295841" y="2845294"/>
            <a:ext cx="1402198" cy="334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lnSpc>
                <a:spcPct val="150000"/>
              </a:lnSpc>
              <a:defRPr sz="100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200" b="1" dirty="0" err="1">
                <a:sym typeface="Trebuchet MS" panose="020B0603020202020204" pitchFamily="34" charset="0"/>
              </a:rPr>
              <a:t>Dir</a:t>
            </a:r>
            <a:r>
              <a:rPr lang="fr-FR" sz="1200" b="1" dirty="0">
                <a:sym typeface="Trebuchet MS" panose="020B0603020202020204" pitchFamily="34" charset="0"/>
              </a:rPr>
              <a:t>. Rech à l’IAP </a:t>
            </a:r>
          </a:p>
        </p:txBody>
      </p:sp>
      <p:sp>
        <p:nvSpPr>
          <p:cNvPr id="132" name="Teardrop 131">
            <a:extLst>
              <a:ext uri="{FF2B5EF4-FFF2-40B4-BE49-F238E27FC236}">
                <a16:creationId xmlns:a16="http://schemas.microsoft.com/office/drawing/2014/main" xmlns="" id="{37269932-462A-A843-972F-23EE4B8BA14A}"/>
              </a:ext>
            </a:extLst>
          </p:cNvPr>
          <p:cNvSpPr/>
          <p:nvPr/>
        </p:nvSpPr>
        <p:spPr>
          <a:xfrm rot="8101326">
            <a:off x="7076003" y="998191"/>
            <a:ext cx="1003439" cy="1003439"/>
          </a:xfrm>
          <a:prstGeom prst="teardrop">
            <a:avLst/>
          </a:prstGeom>
          <a:pattFill prst="ltUpDiag">
            <a:fgClr>
              <a:srgbClr val="424AC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xmlns="" id="{38C2664C-01ED-0141-BB82-DF97B39B7E1D}"/>
              </a:ext>
            </a:extLst>
          </p:cNvPr>
          <p:cNvGrpSpPr/>
          <p:nvPr/>
        </p:nvGrpSpPr>
        <p:grpSpPr>
          <a:xfrm>
            <a:off x="7544086" y="2297952"/>
            <a:ext cx="361457" cy="361457"/>
            <a:chOff x="947651" y="3337560"/>
            <a:chExt cx="457200" cy="457200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xmlns="" id="{9B072223-953F-1944-ACE8-603C7F2ED931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xmlns="" id="{06E50F4F-B87C-E045-A204-6A55D0988C03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424A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8" name="Teardrop 137">
            <a:extLst>
              <a:ext uri="{FF2B5EF4-FFF2-40B4-BE49-F238E27FC236}">
                <a16:creationId xmlns:a16="http://schemas.microsoft.com/office/drawing/2014/main" xmlns="" id="{A17A1936-D841-2D4D-B884-E413D25A3116}"/>
              </a:ext>
            </a:extLst>
          </p:cNvPr>
          <p:cNvSpPr/>
          <p:nvPr/>
        </p:nvSpPr>
        <p:spPr>
          <a:xfrm rot="8101326">
            <a:off x="7223095" y="1004859"/>
            <a:ext cx="1003439" cy="1003439"/>
          </a:xfrm>
          <a:prstGeom prst="teardrop">
            <a:avLst/>
          </a:prstGeom>
          <a:solidFill>
            <a:srgbClr val="424A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79BAEAA3-110F-EB4B-819A-44B996BD0C53}"/>
              </a:ext>
            </a:extLst>
          </p:cNvPr>
          <p:cNvGrpSpPr/>
          <p:nvPr/>
        </p:nvGrpSpPr>
        <p:grpSpPr>
          <a:xfrm>
            <a:off x="7385546" y="1273843"/>
            <a:ext cx="675441" cy="675441"/>
            <a:chOff x="7385546" y="2874043"/>
            <a:chExt cx="675441" cy="675441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xmlns="" id="{FA2B2F81-E7EA-0F42-A955-A56AEBDD3D8D}"/>
                </a:ext>
              </a:extLst>
            </p:cNvPr>
            <p:cNvSpPr/>
            <p:nvPr/>
          </p:nvSpPr>
          <p:spPr>
            <a:xfrm>
              <a:off x="7385546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xmlns="" id="{08CD94DC-60DE-A542-B80B-B7B2F2AA5CF6}"/>
                </a:ext>
              </a:extLst>
            </p:cNvPr>
            <p:cNvSpPr txBox="1"/>
            <p:nvPr/>
          </p:nvSpPr>
          <p:spPr>
            <a:xfrm>
              <a:off x="7442403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ACD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1999</a:t>
              </a:r>
            </a:p>
          </p:txBody>
        </p:sp>
      </p:grpSp>
      <p:sp>
        <p:nvSpPr>
          <p:cNvPr id="143" name="Teardrop 142">
            <a:extLst>
              <a:ext uri="{FF2B5EF4-FFF2-40B4-BE49-F238E27FC236}">
                <a16:creationId xmlns:a16="http://schemas.microsoft.com/office/drawing/2014/main" xmlns="" id="{C4CD6675-DA2C-3341-AFD9-CC1F26D63AEC}"/>
              </a:ext>
            </a:extLst>
          </p:cNvPr>
          <p:cNvSpPr/>
          <p:nvPr/>
        </p:nvSpPr>
        <p:spPr>
          <a:xfrm rot="8101326">
            <a:off x="8692535" y="1004858"/>
            <a:ext cx="1003439" cy="1003439"/>
          </a:xfrm>
          <a:prstGeom prst="teardrop">
            <a:avLst/>
          </a:prstGeom>
          <a:pattFill prst="ltUpDiag">
            <a:fgClr>
              <a:srgbClr val="FFA52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xmlns="" id="{74982E42-4B8F-194F-BA83-5C2E08C674DE}"/>
              </a:ext>
            </a:extLst>
          </p:cNvPr>
          <p:cNvGrpSpPr/>
          <p:nvPr/>
        </p:nvGrpSpPr>
        <p:grpSpPr>
          <a:xfrm>
            <a:off x="9160619" y="2297952"/>
            <a:ext cx="361457" cy="361457"/>
            <a:chOff x="947651" y="3337560"/>
            <a:chExt cx="457200" cy="457200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xmlns="" id="{D45B615B-F19A-D848-91AE-EFAB1779939F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xmlns="" id="{611C3D53-CC11-9447-A45A-CCA88A17EF71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FFA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9" name="Teardrop 148">
            <a:extLst>
              <a:ext uri="{FF2B5EF4-FFF2-40B4-BE49-F238E27FC236}">
                <a16:creationId xmlns:a16="http://schemas.microsoft.com/office/drawing/2014/main" xmlns="" id="{7C5528EB-D417-E545-966E-4501144792B3}"/>
              </a:ext>
            </a:extLst>
          </p:cNvPr>
          <p:cNvSpPr/>
          <p:nvPr/>
        </p:nvSpPr>
        <p:spPr>
          <a:xfrm rot="8101326">
            <a:off x="8839628" y="1004859"/>
            <a:ext cx="1003439" cy="1003439"/>
          </a:xfrm>
          <a:prstGeom prst="teardrop">
            <a:avLst/>
          </a:prstGeom>
          <a:solidFill>
            <a:srgbClr val="FFA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4FA81019-6A7B-E64F-A92C-D42A2348AA91}"/>
              </a:ext>
            </a:extLst>
          </p:cNvPr>
          <p:cNvGrpSpPr/>
          <p:nvPr/>
        </p:nvGrpSpPr>
        <p:grpSpPr>
          <a:xfrm>
            <a:off x="9002079" y="1273843"/>
            <a:ext cx="675441" cy="675441"/>
            <a:chOff x="9002079" y="2874043"/>
            <a:chExt cx="675441" cy="675441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xmlns="" id="{934C6193-4CA4-9D4C-B0FE-AB7CC4C264FE}"/>
                </a:ext>
              </a:extLst>
            </p:cNvPr>
            <p:cNvSpPr/>
            <p:nvPr/>
          </p:nvSpPr>
          <p:spPr>
            <a:xfrm>
              <a:off x="9002079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xmlns="" id="{E7AC1849-741B-3643-876E-47B31B5F3369}"/>
                </a:ext>
              </a:extLst>
            </p:cNvPr>
            <p:cNvSpPr txBox="1"/>
            <p:nvPr/>
          </p:nvSpPr>
          <p:spPr>
            <a:xfrm>
              <a:off x="9045488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A52D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2009</a:t>
              </a:r>
            </a:p>
          </p:txBody>
        </p:sp>
      </p:grp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xmlns="" id="{0DE60729-3530-104B-86FF-191FDFE5B8FD}"/>
              </a:ext>
            </a:extLst>
          </p:cNvPr>
          <p:cNvCxnSpPr>
            <a:cxnSpLocks/>
          </p:cNvCxnSpPr>
          <p:nvPr/>
        </p:nvCxnSpPr>
        <p:spPr>
          <a:xfrm flipV="1">
            <a:off x="8136135" y="2476723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xmlns="" id="{6B410625-D87D-6F4D-BC2D-AE01CD523201}"/>
              </a:ext>
            </a:extLst>
          </p:cNvPr>
          <p:cNvCxnSpPr>
            <a:cxnSpLocks/>
          </p:cNvCxnSpPr>
          <p:nvPr/>
        </p:nvCxnSpPr>
        <p:spPr>
          <a:xfrm flipV="1">
            <a:off x="9748176" y="2476723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ardrop 122">
            <a:extLst>
              <a:ext uri="{FF2B5EF4-FFF2-40B4-BE49-F238E27FC236}">
                <a16:creationId xmlns:a16="http://schemas.microsoft.com/office/drawing/2014/main" xmlns="" id="{BFEF22C1-45FE-4C3B-83B6-4A4F55A14413}"/>
              </a:ext>
            </a:extLst>
          </p:cNvPr>
          <p:cNvSpPr/>
          <p:nvPr/>
        </p:nvSpPr>
        <p:spPr>
          <a:xfrm rot="8101326">
            <a:off x="6732836" y="3951656"/>
            <a:ext cx="1003439" cy="1003439"/>
          </a:xfrm>
          <a:prstGeom prst="teardrop">
            <a:avLst/>
          </a:prstGeom>
          <a:pattFill prst="ltUpDiag">
            <a:fgClr>
              <a:srgbClr val="424AC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6" name="Group 106">
            <a:extLst>
              <a:ext uri="{FF2B5EF4-FFF2-40B4-BE49-F238E27FC236}">
                <a16:creationId xmlns:a16="http://schemas.microsoft.com/office/drawing/2014/main" xmlns="" id="{E5F01E06-E0E4-4B64-B9B8-1A705475D889}"/>
              </a:ext>
            </a:extLst>
          </p:cNvPr>
          <p:cNvGrpSpPr/>
          <p:nvPr/>
        </p:nvGrpSpPr>
        <p:grpSpPr>
          <a:xfrm>
            <a:off x="7207347" y="5242320"/>
            <a:ext cx="361457" cy="361457"/>
            <a:chOff x="947651" y="3337560"/>
            <a:chExt cx="457200" cy="457200"/>
          </a:xfrm>
        </p:grpSpPr>
        <p:sp>
          <p:nvSpPr>
            <p:cNvPr id="147" name="Oval 112">
              <a:extLst>
                <a:ext uri="{FF2B5EF4-FFF2-40B4-BE49-F238E27FC236}">
                  <a16:creationId xmlns:a16="http://schemas.microsoft.com/office/drawing/2014/main" xmlns="" id="{2CAD948D-E63B-44FB-906D-34830B6A62A4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Oval 113">
              <a:extLst>
                <a:ext uri="{FF2B5EF4-FFF2-40B4-BE49-F238E27FC236}">
                  <a16:creationId xmlns:a16="http://schemas.microsoft.com/office/drawing/2014/main" xmlns="" id="{2908D817-7563-41EA-BAE8-56EFE5B7D402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424A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6" name="Teardrop 110">
            <a:extLst>
              <a:ext uri="{FF2B5EF4-FFF2-40B4-BE49-F238E27FC236}">
                <a16:creationId xmlns:a16="http://schemas.microsoft.com/office/drawing/2014/main" xmlns="" id="{A0170211-BBF4-4208-973D-BA3CA7616B82}"/>
              </a:ext>
            </a:extLst>
          </p:cNvPr>
          <p:cNvSpPr/>
          <p:nvPr/>
        </p:nvSpPr>
        <p:spPr>
          <a:xfrm rot="8101326">
            <a:off x="6886356" y="3949227"/>
            <a:ext cx="1003439" cy="1003439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7" name="Group 30">
            <a:extLst>
              <a:ext uri="{FF2B5EF4-FFF2-40B4-BE49-F238E27FC236}">
                <a16:creationId xmlns:a16="http://schemas.microsoft.com/office/drawing/2014/main" xmlns="" id="{5C357778-E9E6-4B86-B417-C4C9D8DC1EDB}"/>
              </a:ext>
            </a:extLst>
          </p:cNvPr>
          <p:cNvGrpSpPr/>
          <p:nvPr/>
        </p:nvGrpSpPr>
        <p:grpSpPr>
          <a:xfrm>
            <a:off x="7048807" y="4218211"/>
            <a:ext cx="675441" cy="675441"/>
            <a:chOff x="10651543" y="2874043"/>
            <a:chExt cx="675441" cy="675441"/>
          </a:xfrm>
        </p:grpSpPr>
        <p:sp>
          <p:nvSpPr>
            <p:cNvPr id="158" name="Oval 111">
              <a:extLst>
                <a:ext uri="{FF2B5EF4-FFF2-40B4-BE49-F238E27FC236}">
                  <a16:creationId xmlns:a16="http://schemas.microsoft.com/office/drawing/2014/main" xmlns="" id="{426FF496-F0DD-41B2-BEB8-0BE05E8A1D70}"/>
                </a:ext>
              </a:extLst>
            </p:cNvPr>
            <p:cNvSpPr/>
            <p:nvPr/>
          </p:nvSpPr>
          <p:spPr>
            <a:xfrm>
              <a:off x="10651543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TextBox 109">
              <a:extLst>
                <a:ext uri="{FF2B5EF4-FFF2-40B4-BE49-F238E27FC236}">
                  <a16:creationId xmlns:a16="http://schemas.microsoft.com/office/drawing/2014/main" xmlns="" id="{918D19F8-AB0B-4BE2-BBBB-DE24574D953B}"/>
                </a:ext>
              </a:extLst>
            </p:cNvPr>
            <p:cNvSpPr txBox="1"/>
            <p:nvPr/>
          </p:nvSpPr>
          <p:spPr>
            <a:xfrm>
              <a:off x="10694954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dirty="0">
                  <a:solidFill>
                    <a:srgbClr val="424ACD"/>
                  </a:solidFill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2018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24ACD"/>
                </a:solidFill>
                <a:effectLst/>
                <a:uLnTx/>
                <a:uFillTx/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60" name="TextBox 128">
            <a:extLst>
              <a:ext uri="{FF2B5EF4-FFF2-40B4-BE49-F238E27FC236}">
                <a16:creationId xmlns:a16="http://schemas.microsoft.com/office/drawing/2014/main" xmlns="" id="{73FDF4EA-BDB2-4B9C-9FB3-1F2AD37A6330}"/>
              </a:ext>
            </a:extLst>
          </p:cNvPr>
          <p:cNvSpPr txBox="1"/>
          <p:nvPr/>
        </p:nvSpPr>
        <p:spPr>
          <a:xfrm>
            <a:off x="4934250" y="5789662"/>
            <a:ext cx="1615156" cy="334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DC-RDT</a:t>
            </a:r>
          </a:p>
        </p:txBody>
      </p:sp>
      <p:sp>
        <p:nvSpPr>
          <p:cNvPr id="161" name="TextBox 129">
            <a:extLst>
              <a:ext uri="{FF2B5EF4-FFF2-40B4-BE49-F238E27FC236}">
                <a16:creationId xmlns:a16="http://schemas.microsoft.com/office/drawing/2014/main" xmlns="" id="{68C1DCC7-48F0-437C-8EEA-0814E45E3F84}"/>
              </a:ext>
            </a:extLst>
          </p:cNvPr>
          <p:cNvSpPr txBox="1"/>
          <p:nvPr/>
        </p:nvSpPr>
        <p:spPr>
          <a:xfrm>
            <a:off x="6693105" y="5789662"/>
            <a:ext cx="1402198" cy="74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fr-FR" sz="1500" b="1" dirty="0">
                <a:solidFill>
                  <a:srgbClr val="FF6600"/>
                </a:solidFill>
                <a:latin typeface="Century Gothic" panose="020B0502020202020204" pitchFamily="34" charset="0"/>
              </a:rPr>
              <a:t>Création de la DC-R&amp;D</a:t>
            </a:r>
          </a:p>
        </p:txBody>
      </p:sp>
      <p:grpSp>
        <p:nvGrpSpPr>
          <p:cNvPr id="162" name="Group 133">
            <a:extLst>
              <a:ext uri="{FF2B5EF4-FFF2-40B4-BE49-F238E27FC236}">
                <a16:creationId xmlns:a16="http://schemas.microsoft.com/office/drawing/2014/main" xmlns="" id="{21DE5F00-C17E-46CE-B5BE-F3646267E142}"/>
              </a:ext>
            </a:extLst>
          </p:cNvPr>
          <p:cNvGrpSpPr/>
          <p:nvPr/>
        </p:nvGrpSpPr>
        <p:grpSpPr>
          <a:xfrm>
            <a:off x="3941350" y="5242320"/>
            <a:ext cx="361457" cy="361457"/>
            <a:chOff x="947651" y="3337560"/>
            <a:chExt cx="457200" cy="457200"/>
          </a:xfrm>
        </p:grpSpPr>
        <p:sp>
          <p:nvSpPr>
            <p:cNvPr id="163" name="Oval 139">
              <a:extLst>
                <a:ext uri="{FF2B5EF4-FFF2-40B4-BE49-F238E27FC236}">
                  <a16:creationId xmlns:a16="http://schemas.microsoft.com/office/drawing/2014/main" xmlns="" id="{41A8F6EB-A7C9-4649-83C6-115BAC20EACE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Oval 140">
              <a:extLst>
                <a:ext uri="{FF2B5EF4-FFF2-40B4-BE49-F238E27FC236}">
                  <a16:creationId xmlns:a16="http://schemas.microsoft.com/office/drawing/2014/main" xmlns="" id="{6754FC19-7487-4F6A-92A5-3C6D9B38F5EC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424A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5" name="Teardrop 137">
            <a:extLst>
              <a:ext uri="{FF2B5EF4-FFF2-40B4-BE49-F238E27FC236}">
                <a16:creationId xmlns:a16="http://schemas.microsoft.com/office/drawing/2014/main" xmlns="" id="{5B9A87D6-665F-4EB5-964D-35F07329D603}"/>
              </a:ext>
            </a:extLst>
          </p:cNvPr>
          <p:cNvSpPr/>
          <p:nvPr/>
        </p:nvSpPr>
        <p:spPr>
          <a:xfrm rot="8101326">
            <a:off x="3620359" y="3949227"/>
            <a:ext cx="1003439" cy="1003439"/>
          </a:xfrm>
          <a:prstGeom prst="teardrop">
            <a:avLst/>
          </a:prstGeom>
          <a:solidFill>
            <a:srgbClr val="424A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6" name="Group 28">
            <a:extLst>
              <a:ext uri="{FF2B5EF4-FFF2-40B4-BE49-F238E27FC236}">
                <a16:creationId xmlns:a16="http://schemas.microsoft.com/office/drawing/2014/main" xmlns="" id="{3BA005B7-1049-41FC-B5A2-E1C97070CDA8}"/>
              </a:ext>
            </a:extLst>
          </p:cNvPr>
          <p:cNvGrpSpPr/>
          <p:nvPr/>
        </p:nvGrpSpPr>
        <p:grpSpPr>
          <a:xfrm>
            <a:off x="3782810" y="4218211"/>
            <a:ext cx="675441" cy="675441"/>
            <a:chOff x="7385546" y="2874043"/>
            <a:chExt cx="675441" cy="675441"/>
          </a:xfrm>
        </p:grpSpPr>
        <p:sp>
          <p:nvSpPr>
            <p:cNvPr id="167" name="Oval 138">
              <a:extLst>
                <a:ext uri="{FF2B5EF4-FFF2-40B4-BE49-F238E27FC236}">
                  <a16:creationId xmlns:a16="http://schemas.microsoft.com/office/drawing/2014/main" xmlns="" id="{9C19CDA6-EFDD-478B-9CB3-57BE4947720F}"/>
                </a:ext>
              </a:extLst>
            </p:cNvPr>
            <p:cNvSpPr/>
            <p:nvPr/>
          </p:nvSpPr>
          <p:spPr>
            <a:xfrm>
              <a:off x="7385546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TextBox 136">
              <a:extLst>
                <a:ext uri="{FF2B5EF4-FFF2-40B4-BE49-F238E27FC236}">
                  <a16:creationId xmlns:a16="http://schemas.microsoft.com/office/drawing/2014/main" xmlns="" id="{3C9DFC7E-B991-4197-A0BB-9013261CD328}"/>
                </a:ext>
              </a:extLst>
            </p:cNvPr>
            <p:cNvSpPr txBox="1"/>
            <p:nvPr/>
          </p:nvSpPr>
          <p:spPr>
            <a:xfrm>
              <a:off x="7442403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ACD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2013</a:t>
              </a:r>
            </a:p>
          </p:txBody>
        </p:sp>
      </p:grpSp>
      <p:sp>
        <p:nvSpPr>
          <p:cNvPr id="169" name="Teardrop 142">
            <a:extLst>
              <a:ext uri="{FF2B5EF4-FFF2-40B4-BE49-F238E27FC236}">
                <a16:creationId xmlns:a16="http://schemas.microsoft.com/office/drawing/2014/main" xmlns="" id="{17C4320B-AE15-4BB8-A8E1-5CB99F8E7F56}"/>
              </a:ext>
            </a:extLst>
          </p:cNvPr>
          <p:cNvSpPr/>
          <p:nvPr/>
        </p:nvSpPr>
        <p:spPr>
          <a:xfrm rot="8101326">
            <a:off x="5089799" y="3949226"/>
            <a:ext cx="1003439" cy="1003439"/>
          </a:xfrm>
          <a:prstGeom prst="teardrop">
            <a:avLst/>
          </a:prstGeom>
          <a:pattFill prst="ltUpDiag">
            <a:fgClr>
              <a:srgbClr val="FFA52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0" name="Group 144">
            <a:extLst>
              <a:ext uri="{FF2B5EF4-FFF2-40B4-BE49-F238E27FC236}">
                <a16:creationId xmlns:a16="http://schemas.microsoft.com/office/drawing/2014/main" xmlns="" id="{9ADA9510-666B-48BA-8BB3-F5315953188C}"/>
              </a:ext>
            </a:extLst>
          </p:cNvPr>
          <p:cNvGrpSpPr/>
          <p:nvPr/>
        </p:nvGrpSpPr>
        <p:grpSpPr>
          <a:xfrm>
            <a:off x="5557883" y="5242320"/>
            <a:ext cx="361457" cy="361457"/>
            <a:chOff x="947651" y="3337560"/>
            <a:chExt cx="457200" cy="457200"/>
          </a:xfrm>
        </p:grpSpPr>
        <p:sp>
          <p:nvSpPr>
            <p:cNvPr id="171" name="Oval 150">
              <a:extLst>
                <a:ext uri="{FF2B5EF4-FFF2-40B4-BE49-F238E27FC236}">
                  <a16:creationId xmlns:a16="http://schemas.microsoft.com/office/drawing/2014/main" xmlns="" id="{9C206833-D454-42A6-900B-B459CBA1C7CF}"/>
                </a:ext>
              </a:extLst>
            </p:cNvPr>
            <p:cNvSpPr/>
            <p:nvPr/>
          </p:nvSpPr>
          <p:spPr>
            <a:xfrm>
              <a:off x="947651" y="333756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Oval 151">
              <a:extLst>
                <a:ext uri="{FF2B5EF4-FFF2-40B4-BE49-F238E27FC236}">
                  <a16:creationId xmlns:a16="http://schemas.microsoft.com/office/drawing/2014/main" xmlns="" id="{EF69513F-FF13-476A-808F-7AA9156E7447}"/>
                </a:ext>
              </a:extLst>
            </p:cNvPr>
            <p:cNvSpPr/>
            <p:nvPr/>
          </p:nvSpPr>
          <p:spPr>
            <a:xfrm>
              <a:off x="1039091" y="3429000"/>
              <a:ext cx="274320" cy="274320"/>
            </a:xfrm>
            <a:prstGeom prst="ellipse">
              <a:avLst/>
            </a:prstGeom>
            <a:solidFill>
              <a:srgbClr val="FFA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3" name="Teardrop 148">
            <a:extLst>
              <a:ext uri="{FF2B5EF4-FFF2-40B4-BE49-F238E27FC236}">
                <a16:creationId xmlns:a16="http://schemas.microsoft.com/office/drawing/2014/main" xmlns="" id="{D3EF2B9C-2542-4F5B-9CF9-6D684F6BD139}"/>
              </a:ext>
            </a:extLst>
          </p:cNvPr>
          <p:cNvSpPr/>
          <p:nvPr/>
        </p:nvSpPr>
        <p:spPr>
          <a:xfrm rot="8101326">
            <a:off x="5236892" y="3949227"/>
            <a:ext cx="1003439" cy="1003439"/>
          </a:xfrm>
          <a:prstGeom prst="teardrop">
            <a:avLst/>
          </a:prstGeom>
          <a:solidFill>
            <a:srgbClr val="FFA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4" name="Group 29">
            <a:extLst>
              <a:ext uri="{FF2B5EF4-FFF2-40B4-BE49-F238E27FC236}">
                <a16:creationId xmlns:a16="http://schemas.microsoft.com/office/drawing/2014/main" xmlns="" id="{379BF251-8259-4E38-A8A9-EF9204C640C2}"/>
              </a:ext>
            </a:extLst>
          </p:cNvPr>
          <p:cNvGrpSpPr/>
          <p:nvPr/>
        </p:nvGrpSpPr>
        <p:grpSpPr>
          <a:xfrm>
            <a:off x="5399343" y="4218211"/>
            <a:ext cx="675441" cy="675441"/>
            <a:chOff x="9002079" y="2874043"/>
            <a:chExt cx="675441" cy="675441"/>
          </a:xfrm>
        </p:grpSpPr>
        <p:sp>
          <p:nvSpPr>
            <p:cNvPr id="175" name="Oval 149">
              <a:extLst>
                <a:ext uri="{FF2B5EF4-FFF2-40B4-BE49-F238E27FC236}">
                  <a16:creationId xmlns:a16="http://schemas.microsoft.com/office/drawing/2014/main" xmlns="" id="{1004A35A-6427-40A3-A1E8-AC5DC24C1282}"/>
                </a:ext>
              </a:extLst>
            </p:cNvPr>
            <p:cNvSpPr/>
            <p:nvPr/>
          </p:nvSpPr>
          <p:spPr>
            <a:xfrm>
              <a:off x="9002079" y="2874043"/>
              <a:ext cx="675441" cy="675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TextBox 147">
              <a:extLst>
                <a:ext uri="{FF2B5EF4-FFF2-40B4-BE49-F238E27FC236}">
                  <a16:creationId xmlns:a16="http://schemas.microsoft.com/office/drawing/2014/main" xmlns="" id="{B668C170-F0DA-4A16-ADDC-EFD11403EC6C}"/>
                </a:ext>
              </a:extLst>
            </p:cNvPr>
            <p:cNvSpPr txBox="1"/>
            <p:nvPr/>
          </p:nvSpPr>
          <p:spPr>
            <a:xfrm>
              <a:off x="9045489" y="3048753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dirty="0">
                  <a:solidFill>
                    <a:srgbClr val="FFA52D"/>
                  </a:solidFill>
                  <a:latin typeface="Century Gothic" panose="020B0502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2015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A52D"/>
                </a:solidFill>
                <a:effectLst/>
                <a:uLnTx/>
                <a:uFillTx/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cxnSp>
        <p:nvCxnSpPr>
          <p:cNvPr id="177" name="Straight Connector 152">
            <a:extLst>
              <a:ext uri="{FF2B5EF4-FFF2-40B4-BE49-F238E27FC236}">
                <a16:creationId xmlns:a16="http://schemas.microsoft.com/office/drawing/2014/main" xmlns="" id="{B3341475-A214-4ED5-8794-1A8F420466FE}"/>
              </a:ext>
            </a:extLst>
          </p:cNvPr>
          <p:cNvCxnSpPr>
            <a:cxnSpLocks/>
          </p:cNvCxnSpPr>
          <p:nvPr/>
        </p:nvCxnSpPr>
        <p:spPr>
          <a:xfrm flipV="1">
            <a:off x="4533399" y="5421091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53">
            <a:extLst>
              <a:ext uri="{FF2B5EF4-FFF2-40B4-BE49-F238E27FC236}">
                <a16:creationId xmlns:a16="http://schemas.microsoft.com/office/drawing/2014/main" xmlns="" id="{D5E47251-6F99-4D82-A202-5204CC91F0B2}"/>
              </a:ext>
            </a:extLst>
          </p:cNvPr>
          <p:cNvCxnSpPr>
            <a:cxnSpLocks/>
          </p:cNvCxnSpPr>
          <p:nvPr/>
        </p:nvCxnSpPr>
        <p:spPr>
          <a:xfrm flipV="1">
            <a:off x="6145440" y="5421091"/>
            <a:ext cx="822960" cy="2"/>
          </a:xfrm>
          <a:prstGeom prst="line">
            <a:avLst/>
          </a:prstGeom>
          <a:ln w="76200" cap="rnd">
            <a:solidFill>
              <a:srgbClr val="E0DDE2">
                <a:alpha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29">
            <a:extLst>
              <a:ext uri="{FF2B5EF4-FFF2-40B4-BE49-F238E27FC236}">
                <a16:creationId xmlns:a16="http://schemas.microsoft.com/office/drawing/2014/main" xmlns="" id="{C481CD8F-FF51-4163-AACE-62DF3C235C2F}"/>
              </a:ext>
            </a:extLst>
          </p:cNvPr>
          <p:cNvSpPr txBox="1"/>
          <p:nvPr/>
        </p:nvSpPr>
        <p:spPr>
          <a:xfrm>
            <a:off x="3419553" y="5807950"/>
            <a:ext cx="1402198" cy="61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Dir.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Rech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</a:t>
            </a:r>
          </a:p>
          <a:p>
            <a:pPr lvl="0" algn="ctr">
              <a:lnSpc>
                <a:spcPct val="150000"/>
              </a:lnSpc>
            </a:pP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à DTD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4A276608-F53E-4658-8A9F-11F21C807913}"/>
              </a:ext>
            </a:extLst>
          </p:cNvPr>
          <p:cNvSpPr txBox="1"/>
          <p:nvPr/>
        </p:nvSpPr>
        <p:spPr>
          <a:xfrm>
            <a:off x="8239002" y="6322184"/>
            <a:ext cx="3783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lnSpc>
                <a:spcPct val="150000"/>
              </a:lnSpc>
              <a:defRPr sz="1200" b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400" dirty="0">
                <a:latin typeface="Comic Sans MS" panose="030F0702030302020204" pitchFamily="66" charset="0"/>
              </a:rPr>
              <a:t>Les différents jalons de la DC R&amp;D</a:t>
            </a:r>
          </a:p>
        </p:txBody>
      </p:sp>
    </p:spTree>
    <p:extLst>
      <p:ext uri="{BB962C8B-B14F-4D97-AF65-F5344CB8AC3E}">
        <p14:creationId xmlns:p14="http://schemas.microsoft.com/office/powerpoint/2010/main" val="373318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2813 -0.00023 L 5E-6 -2.59259E-6 " pathEditMode="relative" rAng="0" ptsTypes="AA" p14:bounceEnd="50000">
                                          <p:cBhvr>
                                            <p:cTn id="24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57 -0.0007 L 3.125E-6 4.44444E-6 " pathEditMode="relative" rAng="0" ptsTypes="AA" p14:bounceEnd="50000">
                                          <p:cBhvr>
                                            <p:cTn id="26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792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445 -1.11111E-6 L 3.125E-6 -1.11111E-6 " pathEditMode="relative" rAng="0" ptsTypes="AA" p14:bounceEnd="50000">
                                          <p:cBhvr>
                                            <p:cTn id="28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3333 -1.11111E-6 L -0.00065 -1.11111E-6 " pathEditMode="relative" rAng="0" ptsTypes="AA" p14:bounceEnd="50000">
                                          <p:cBhvr>
                                            <p:cTn id="30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2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20104 -1.11111E-6 L 0.00065 0.00093 " pathEditMode="relative" rAng="0" ptsTypes="AA" p14:bounceEnd="50000">
                                          <p:cBhvr>
                                            <p:cTn id="32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54 -1.11111E-6 L 3.54167E-6 -1.11111E-6 " pathEditMode="relative" rAng="0" ptsTypes="AA" p14:bounceEnd="50000">
                                          <p:cBhvr>
                                            <p:cTn id="34" dur="2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7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0" dur="10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47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10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8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4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6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4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4" dur="1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47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1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8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2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7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6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8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0" dur="1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47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3" dur="10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6" presetID="2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8" dur="1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1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3333 -1.11111E-6 L -0.00065 -1.11111E-6 " pathEditMode="relative" rAng="0" ptsTypes="AA" p14:bounceEnd="50000">
                                          <p:cBhvr>
                                            <p:cTn id="196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2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0" presetClass="pat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20104 -1.11111E-6 L 0.00065 0.00093 " pathEditMode="relative" rAng="0" ptsTypes="AA" p14:bounceEnd="50000">
                                          <p:cBhvr>
                                            <p:cTn id="198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3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7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0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1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3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0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47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6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8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47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1" dur="10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2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3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4" presetID="2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6" dur="10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47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9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2" fill="hold">
                          <p:stCondLst>
                            <p:cond delay="indefinite"/>
                          </p:stCondLst>
                          <p:childTnLst>
                            <p:par>
                              <p:cTn id="2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1" grpId="0" animBg="1"/>
          <p:bldP spid="119" grpId="0" animBg="1"/>
          <p:bldP spid="19" grpId="0" animBg="1"/>
          <p:bldP spid="120" grpId="0" animBg="1"/>
          <p:bldP spid="84" grpId="0" animBg="1"/>
          <p:bldP spid="121" grpId="0" animBg="1"/>
          <p:bldP spid="93" grpId="0" animBg="1"/>
          <p:bldP spid="122" grpId="0" animBg="1"/>
          <p:bldP spid="102" grpId="0" animBg="1"/>
          <p:bldP spid="123" grpId="0" animBg="1"/>
          <p:bldP spid="111" grpId="0" animBg="1"/>
          <p:bldP spid="17" grpId="0"/>
          <p:bldP spid="125" grpId="0"/>
          <p:bldP spid="126" grpId="0"/>
          <p:bldP spid="127" grpId="0"/>
          <p:bldP spid="128" grpId="0"/>
          <p:bldP spid="129" grpId="0"/>
          <p:bldP spid="130" grpId="0"/>
          <p:bldP spid="132" grpId="0" animBg="1"/>
          <p:bldP spid="138" grpId="0" animBg="1"/>
          <p:bldP spid="143" grpId="0" animBg="1"/>
          <p:bldP spid="149" grpId="0" animBg="1"/>
          <p:bldP spid="144" grpId="0" animBg="1"/>
          <p:bldP spid="156" grpId="0" animBg="1"/>
          <p:bldP spid="160" grpId="0"/>
          <p:bldP spid="161" grpId="0"/>
          <p:bldP spid="165" grpId="0" animBg="1"/>
          <p:bldP spid="169" grpId="0" animBg="1"/>
          <p:bldP spid="173" grpId="0" animBg="1"/>
          <p:bldP spid="179" grpId="0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2813 -0.00023 L 5E-6 -2.59259E-6 " pathEditMode="relative" rAng="0" ptsTypes="AA">
                                          <p:cBhvr>
                                            <p:cTn id="24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57 -0.0007 L 3.125E-6 4.44444E-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792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445 -1.11111E-6 L 3.125E-6 -1.11111E-6 " pathEditMode="relative" rAng="0" ptsTypes="AA">
                                          <p:cBhvr>
                                            <p:cTn id="28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22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3333 -1.11111E-6 L -0.00065 -1.11111E-6 " pathEditMode="relative" rAng="0" ptsTypes="AA">
                                          <p:cBhvr>
                                            <p:cTn id="30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2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20104 -1.11111E-6 L 0.00065 0.00093 " pathEditMode="relative" rAng="0" ptsTypes="AA">
                                          <p:cBhvr>
                                            <p:cTn id="32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654 -1.11111E-6 L 3.54167E-6 -1.11111E-6 " pathEditMode="relative" rAng="0" ptsTypes="AA">
                                          <p:cBhvr>
                                            <p:cTn id="34" dur="2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7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0" dur="10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47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10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8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4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6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4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4" dur="1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47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1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8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2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7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6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8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0" dur="1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47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3" dur="10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6" presetID="2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8" dur="1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1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3333 -1.11111E-6 L -0.00065 -1.11111E-6 " pathEditMode="relative" rAng="0" ptsTypes="AA">
                                          <p:cBhvr>
                                            <p:cTn id="196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2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0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20104 -1.11111E-6 L 0.00065 0.00093 " pathEditMode="relative" rAng="0" ptsTypes="AA">
                                          <p:cBhvr>
                                            <p:cTn id="198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3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7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0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1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3" presetID="17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0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47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10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6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8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47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1" dur="10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2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3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4" presetID="2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6" dur="10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47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9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2" fill="hold">
                          <p:stCondLst>
                            <p:cond delay="indefinite"/>
                          </p:stCondLst>
                          <p:childTnLst>
                            <p:par>
                              <p:cTn id="2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1" grpId="0" animBg="1"/>
          <p:bldP spid="119" grpId="0" animBg="1"/>
          <p:bldP spid="19" grpId="0" animBg="1"/>
          <p:bldP spid="120" grpId="0" animBg="1"/>
          <p:bldP spid="84" grpId="0" animBg="1"/>
          <p:bldP spid="121" grpId="0" animBg="1"/>
          <p:bldP spid="93" grpId="0" animBg="1"/>
          <p:bldP spid="122" grpId="0" animBg="1"/>
          <p:bldP spid="102" grpId="0" animBg="1"/>
          <p:bldP spid="123" grpId="0" animBg="1"/>
          <p:bldP spid="111" grpId="0" animBg="1"/>
          <p:bldP spid="17" grpId="0"/>
          <p:bldP spid="125" grpId="0"/>
          <p:bldP spid="126" grpId="0"/>
          <p:bldP spid="127" grpId="0"/>
          <p:bldP spid="128" grpId="0"/>
          <p:bldP spid="129" grpId="0"/>
          <p:bldP spid="130" grpId="0"/>
          <p:bldP spid="132" grpId="0" animBg="1"/>
          <p:bldP spid="138" grpId="0" animBg="1"/>
          <p:bldP spid="143" grpId="0" animBg="1"/>
          <p:bldP spid="149" grpId="0" animBg="1"/>
          <p:bldP spid="144" grpId="0" animBg="1"/>
          <p:bldP spid="156" grpId="0" animBg="1"/>
          <p:bldP spid="160" grpId="0"/>
          <p:bldP spid="161" grpId="0"/>
          <p:bldP spid="165" grpId="0" animBg="1"/>
          <p:bldP spid="169" grpId="0" animBg="1"/>
          <p:bldP spid="173" grpId="0" animBg="1"/>
          <p:bldP spid="179" grpId="0"/>
          <p:bldP spid="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altLang="en-US" sz="3200" dirty="0">
                <a:effectLst/>
              </a:rPr>
              <a:t>Sommaire</a:t>
            </a:r>
            <a:endParaRPr lang="fr-FR" sz="3200" dirty="0">
              <a:effectLst/>
            </a:endParaRPr>
          </a:p>
        </p:txBody>
      </p:sp>
      <p:sp>
        <p:nvSpPr>
          <p:cNvPr id="26" name="Espace réservé du numéro de diapositive 5"/>
          <p:cNvSpPr txBox="1">
            <a:spLocks/>
          </p:cNvSpPr>
          <p:nvPr/>
        </p:nvSpPr>
        <p:spPr>
          <a:xfrm>
            <a:off x="11305778" y="6483284"/>
            <a:ext cx="550862" cy="25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9965D-C35C-4C81-A866-AF0EB9175DFD}" type="slidenum">
              <a:rPr lang="fr-FR" sz="1200" b="1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35360" y="781130"/>
            <a:ext cx="14276349" cy="5557963"/>
            <a:chOff x="335360" y="766637"/>
            <a:chExt cx="14276349" cy="5557963"/>
          </a:xfrm>
        </p:grpSpPr>
        <p:grpSp>
          <p:nvGrpSpPr>
            <p:cNvPr id="7" name="Groupe 6"/>
            <p:cNvGrpSpPr/>
            <p:nvPr/>
          </p:nvGrpSpPr>
          <p:grpSpPr>
            <a:xfrm>
              <a:off x="335360" y="766637"/>
              <a:ext cx="2912666" cy="5557963"/>
              <a:chOff x="673153" y="-1"/>
              <a:chExt cx="4305247" cy="6248401"/>
            </a:xfrm>
          </p:grpSpPr>
          <p:pic>
            <p:nvPicPr>
              <p:cNvPr id="8" name="Picture 2" descr="A picture containing outdoor, transport&#10;&#10;Description automatically generated">
                <a:extLst>
                  <a:ext uri="{FF2B5EF4-FFF2-40B4-BE49-F238E27FC236}">
                    <a16:creationId xmlns:a16="http://schemas.microsoft.com/office/drawing/2014/main" xmlns="" id="{91943A1A-894D-4861-8EF3-9772439D7A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11" r="64162" b="278"/>
              <a:stretch/>
            </p:blipFill>
            <p:spPr>
              <a:xfrm>
                <a:off x="694099" y="-1"/>
                <a:ext cx="4284301" cy="6248401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E78C5657-EADE-4515-9154-403CDC585CB1}"/>
                  </a:ext>
                </a:extLst>
              </p:cNvPr>
              <p:cNvSpPr/>
              <p:nvPr/>
            </p:nvSpPr>
            <p:spPr>
              <a:xfrm>
                <a:off x="685800" y="-1"/>
                <a:ext cx="4290235" cy="6248401"/>
              </a:xfrm>
              <a:prstGeom prst="rect">
                <a:avLst/>
              </a:prstGeom>
              <a:gradFill>
                <a:gsLst>
                  <a:gs pos="16000">
                    <a:srgbClr val="EE2F2C">
                      <a:alpha val="92000"/>
                    </a:srgbClr>
                  </a:gs>
                  <a:gs pos="100000">
                    <a:srgbClr val="F99303">
                      <a:alpha val="82000"/>
                    </a:srgbClr>
                  </a:gs>
                </a:gsLst>
                <a:lin ang="1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283">
                <a:extLst>
                  <a:ext uri="{FF2B5EF4-FFF2-40B4-BE49-F238E27FC236}">
                    <a16:creationId xmlns:a16="http://schemas.microsoft.com/office/drawing/2014/main" xmlns="" id="{9D43245D-26C2-4384-9619-38BA849880A7}"/>
                  </a:ext>
                </a:extLst>
              </p:cNvPr>
              <p:cNvGrpSpPr/>
              <p:nvPr/>
            </p:nvGrpSpPr>
            <p:grpSpPr>
              <a:xfrm>
                <a:off x="673153" y="3097644"/>
                <a:ext cx="4302882" cy="3150756"/>
                <a:chOff x="691991" y="3097644"/>
                <a:chExt cx="4323885" cy="3150756"/>
              </a:xfrm>
            </p:grpSpPr>
            <p:sp>
              <p:nvSpPr>
                <p:cNvPr id="24" name="Freeform: Shape 282">
                  <a:extLst>
                    <a:ext uri="{FF2B5EF4-FFF2-40B4-BE49-F238E27FC236}">
                      <a16:creationId xmlns:a16="http://schemas.microsoft.com/office/drawing/2014/main" xmlns="" id="{CDB97715-B9D1-439F-85E3-5493E52C8FEF}"/>
                    </a:ext>
                  </a:extLst>
                </p:cNvPr>
                <p:cNvSpPr/>
                <p:nvPr/>
              </p:nvSpPr>
              <p:spPr>
                <a:xfrm>
                  <a:off x="691991" y="3410986"/>
                  <a:ext cx="4323885" cy="2837414"/>
                </a:xfrm>
                <a:custGeom>
                  <a:avLst/>
                  <a:gdLst>
                    <a:gd name="connsiteX0" fmla="*/ 4307332 w 4307332"/>
                    <a:gd name="connsiteY0" fmla="*/ 0 h 2837414"/>
                    <a:gd name="connsiteX1" fmla="*/ 4307332 w 4307332"/>
                    <a:gd name="connsiteY1" fmla="*/ 2837414 h 2837414"/>
                    <a:gd name="connsiteX2" fmla="*/ 0 w 4307332"/>
                    <a:gd name="connsiteY2" fmla="*/ 2837414 h 2837414"/>
                    <a:gd name="connsiteX3" fmla="*/ 0 w 4307332"/>
                    <a:gd name="connsiteY3" fmla="*/ 2714303 h 2837414"/>
                    <a:gd name="connsiteX4" fmla="*/ 54661 w 4307332"/>
                    <a:gd name="connsiteY4" fmla="*/ 2703686 h 2837414"/>
                    <a:gd name="connsiteX5" fmla="*/ 4207739 w 4307332"/>
                    <a:gd name="connsiteY5" fmla="*/ 47625 h 28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7332" h="2837414">
                      <a:moveTo>
                        <a:pt x="4307332" y="0"/>
                      </a:moveTo>
                      <a:lnTo>
                        <a:pt x="4307332" y="2837414"/>
                      </a:lnTo>
                      <a:lnTo>
                        <a:pt x="0" y="2837414"/>
                      </a:lnTo>
                      <a:lnTo>
                        <a:pt x="0" y="2714303"/>
                      </a:lnTo>
                      <a:lnTo>
                        <a:pt x="54661" y="2703686"/>
                      </a:lnTo>
                      <a:cubicBezTo>
                        <a:pt x="1520173" y="2375876"/>
                        <a:pt x="3163903" y="585112"/>
                        <a:pt x="4207739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: Shape 280">
                  <a:extLst>
                    <a:ext uri="{FF2B5EF4-FFF2-40B4-BE49-F238E27FC236}">
                      <a16:creationId xmlns:a16="http://schemas.microsoft.com/office/drawing/2014/main" xmlns="" id="{1FBA0B3C-A454-4D35-81D6-8BDE17DD5F25}"/>
                    </a:ext>
                  </a:extLst>
                </p:cNvPr>
                <p:cNvSpPr/>
                <p:nvPr/>
              </p:nvSpPr>
              <p:spPr>
                <a:xfrm>
                  <a:off x="693046" y="3097644"/>
                  <a:ext cx="4322830" cy="3150755"/>
                </a:xfrm>
                <a:custGeom>
                  <a:avLst/>
                  <a:gdLst>
                    <a:gd name="connsiteX0" fmla="*/ 4306278 w 4306278"/>
                    <a:gd name="connsiteY0" fmla="*/ 0 h 3150755"/>
                    <a:gd name="connsiteX1" fmla="*/ 4306278 w 4306278"/>
                    <a:gd name="connsiteY1" fmla="*/ 3150755 h 3150755"/>
                    <a:gd name="connsiteX2" fmla="*/ 0 w 4306278"/>
                    <a:gd name="connsiteY2" fmla="*/ 3150755 h 3150755"/>
                    <a:gd name="connsiteX3" fmla="*/ 0 w 4306278"/>
                    <a:gd name="connsiteY3" fmla="*/ 2714099 h 3150755"/>
                    <a:gd name="connsiteX4" fmla="*/ 53607 w 4306278"/>
                    <a:gd name="connsiteY4" fmla="*/ 2703686 h 3150755"/>
                    <a:gd name="connsiteX5" fmla="*/ 4206685 w 4306278"/>
                    <a:gd name="connsiteY5" fmla="*/ 47625 h 3150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6278" h="3150755">
                      <a:moveTo>
                        <a:pt x="4306278" y="0"/>
                      </a:moveTo>
                      <a:lnTo>
                        <a:pt x="4306278" y="3150755"/>
                      </a:lnTo>
                      <a:lnTo>
                        <a:pt x="0" y="3150755"/>
                      </a:lnTo>
                      <a:lnTo>
                        <a:pt x="0" y="2714099"/>
                      </a:lnTo>
                      <a:lnTo>
                        <a:pt x="53607" y="2703686"/>
                      </a:lnTo>
                      <a:cubicBezTo>
                        <a:pt x="1519119" y="2375876"/>
                        <a:pt x="3162849" y="585112"/>
                        <a:pt x="4206685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290">
                <a:extLst>
                  <a:ext uri="{FF2B5EF4-FFF2-40B4-BE49-F238E27FC236}">
                    <a16:creationId xmlns:a16="http://schemas.microsoft.com/office/drawing/2014/main" xmlns="" id="{B4BEB354-2669-496C-8788-4646F842072F}"/>
                  </a:ext>
                </a:extLst>
              </p:cNvPr>
              <p:cNvGrpSpPr/>
              <p:nvPr/>
            </p:nvGrpSpPr>
            <p:grpSpPr>
              <a:xfrm>
                <a:off x="2490677" y="4298889"/>
                <a:ext cx="667835" cy="645414"/>
                <a:chOff x="9966325" y="976313"/>
                <a:chExt cx="4445000" cy="4295775"/>
              </a:xfrm>
              <a:solidFill>
                <a:schemeClr val="bg1"/>
              </a:solidFill>
            </p:grpSpPr>
            <p:sp>
              <p:nvSpPr>
                <p:cNvPr id="13" name="Freeform 5">
                  <a:extLst>
                    <a:ext uri="{FF2B5EF4-FFF2-40B4-BE49-F238E27FC236}">
                      <a16:creationId xmlns:a16="http://schemas.microsoft.com/office/drawing/2014/main" xmlns="" id="{DE85BBBD-DDE5-44D4-A6CF-3A030A79C20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66325" y="2989263"/>
                  <a:ext cx="4445000" cy="2282825"/>
                </a:xfrm>
                <a:custGeom>
                  <a:avLst/>
                  <a:gdLst>
                    <a:gd name="T0" fmla="*/ 981 w 1488"/>
                    <a:gd name="T1" fmla="*/ 717 h 765"/>
                    <a:gd name="T2" fmla="*/ 867 w 1488"/>
                    <a:gd name="T3" fmla="*/ 0 h 765"/>
                    <a:gd name="T4" fmla="*/ 777 w 1488"/>
                    <a:gd name="T5" fmla="*/ 41 h 765"/>
                    <a:gd name="T6" fmla="*/ 823 w 1488"/>
                    <a:gd name="T7" fmla="*/ 333 h 765"/>
                    <a:gd name="T8" fmla="*/ 665 w 1488"/>
                    <a:gd name="T9" fmla="*/ 333 h 765"/>
                    <a:gd name="T10" fmla="*/ 650 w 1488"/>
                    <a:gd name="T11" fmla="*/ 429 h 765"/>
                    <a:gd name="T12" fmla="*/ 838 w 1488"/>
                    <a:gd name="T13" fmla="*/ 429 h 765"/>
                    <a:gd name="T14" fmla="*/ 884 w 1488"/>
                    <a:gd name="T15" fmla="*/ 717 h 765"/>
                    <a:gd name="T16" fmla="*/ 604 w 1488"/>
                    <a:gd name="T17" fmla="*/ 717 h 765"/>
                    <a:gd name="T18" fmla="*/ 711 w 1488"/>
                    <a:gd name="T19" fmla="*/ 41 h 765"/>
                    <a:gd name="T20" fmla="*/ 621 w 1488"/>
                    <a:gd name="T21" fmla="*/ 0 h 765"/>
                    <a:gd name="T22" fmla="*/ 507 w 1488"/>
                    <a:gd name="T23" fmla="*/ 717 h 765"/>
                    <a:gd name="T24" fmla="*/ 384 w 1488"/>
                    <a:gd name="T25" fmla="*/ 717 h 765"/>
                    <a:gd name="T26" fmla="*/ 384 w 1488"/>
                    <a:gd name="T27" fmla="*/ 573 h 765"/>
                    <a:gd name="T28" fmla="*/ 96 w 1488"/>
                    <a:gd name="T29" fmla="*/ 573 h 765"/>
                    <a:gd name="T30" fmla="*/ 96 w 1488"/>
                    <a:gd name="T31" fmla="*/ 717 h 765"/>
                    <a:gd name="T32" fmla="*/ 0 w 1488"/>
                    <a:gd name="T33" fmla="*/ 717 h 765"/>
                    <a:gd name="T34" fmla="*/ 0 w 1488"/>
                    <a:gd name="T35" fmla="*/ 765 h 765"/>
                    <a:gd name="T36" fmla="*/ 1488 w 1488"/>
                    <a:gd name="T37" fmla="*/ 765 h 765"/>
                    <a:gd name="T38" fmla="*/ 1488 w 1488"/>
                    <a:gd name="T39" fmla="*/ 717 h 765"/>
                    <a:gd name="T40" fmla="*/ 981 w 1488"/>
                    <a:gd name="T41" fmla="*/ 717 h 765"/>
                    <a:gd name="T42" fmla="*/ 981 w 1488"/>
                    <a:gd name="T43" fmla="*/ 717 h 765"/>
                    <a:gd name="T44" fmla="*/ 981 w 1488"/>
                    <a:gd name="T45" fmla="*/ 717 h 7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88" h="765">
                      <a:moveTo>
                        <a:pt x="981" y="717"/>
                      </a:moveTo>
                      <a:cubicBezTo>
                        <a:pt x="867" y="0"/>
                        <a:pt x="867" y="0"/>
                        <a:pt x="867" y="0"/>
                      </a:cubicBezTo>
                      <a:cubicBezTo>
                        <a:pt x="842" y="21"/>
                        <a:pt x="811" y="36"/>
                        <a:pt x="777" y="41"/>
                      </a:cubicBezTo>
                      <a:cubicBezTo>
                        <a:pt x="823" y="333"/>
                        <a:pt x="823" y="333"/>
                        <a:pt x="823" y="333"/>
                      </a:cubicBezTo>
                      <a:cubicBezTo>
                        <a:pt x="665" y="333"/>
                        <a:pt x="665" y="333"/>
                        <a:pt x="665" y="333"/>
                      </a:cubicBezTo>
                      <a:cubicBezTo>
                        <a:pt x="650" y="429"/>
                        <a:pt x="650" y="429"/>
                        <a:pt x="650" y="429"/>
                      </a:cubicBezTo>
                      <a:cubicBezTo>
                        <a:pt x="838" y="429"/>
                        <a:pt x="838" y="429"/>
                        <a:pt x="838" y="429"/>
                      </a:cubicBezTo>
                      <a:cubicBezTo>
                        <a:pt x="884" y="717"/>
                        <a:pt x="884" y="717"/>
                        <a:pt x="884" y="717"/>
                      </a:cubicBezTo>
                      <a:cubicBezTo>
                        <a:pt x="604" y="717"/>
                        <a:pt x="604" y="717"/>
                        <a:pt x="604" y="717"/>
                      </a:cubicBezTo>
                      <a:cubicBezTo>
                        <a:pt x="711" y="41"/>
                        <a:pt x="711" y="41"/>
                        <a:pt x="711" y="41"/>
                      </a:cubicBezTo>
                      <a:cubicBezTo>
                        <a:pt x="677" y="36"/>
                        <a:pt x="646" y="21"/>
                        <a:pt x="621" y="0"/>
                      </a:cubicBezTo>
                      <a:cubicBezTo>
                        <a:pt x="507" y="717"/>
                        <a:pt x="507" y="717"/>
                        <a:pt x="507" y="717"/>
                      </a:cubicBezTo>
                      <a:cubicBezTo>
                        <a:pt x="384" y="717"/>
                        <a:pt x="384" y="717"/>
                        <a:pt x="384" y="717"/>
                      </a:cubicBezTo>
                      <a:cubicBezTo>
                        <a:pt x="384" y="573"/>
                        <a:pt x="384" y="573"/>
                        <a:pt x="384" y="573"/>
                      </a:cubicBezTo>
                      <a:cubicBezTo>
                        <a:pt x="96" y="573"/>
                        <a:pt x="96" y="573"/>
                        <a:pt x="96" y="573"/>
                      </a:cubicBezTo>
                      <a:cubicBezTo>
                        <a:pt x="96" y="717"/>
                        <a:pt x="96" y="717"/>
                        <a:pt x="96" y="717"/>
                      </a:cubicBez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65"/>
                        <a:pt x="0" y="765"/>
                        <a:pt x="0" y="765"/>
                      </a:cubicBezTo>
                      <a:cubicBezTo>
                        <a:pt x="1488" y="765"/>
                        <a:pt x="1488" y="765"/>
                        <a:pt x="1488" y="765"/>
                      </a:cubicBezTo>
                      <a:cubicBezTo>
                        <a:pt x="1488" y="717"/>
                        <a:pt x="1488" y="717"/>
                        <a:pt x="1488" y="717"/>
                      </a:cubicBezTo>
                      <a:lnTo>
                        <a:pt x="981" y="717"/>
                      </a:lnTo>
                      <a:close/>
                      <a:moveTo>
                        <a:pt x="981" y="717"/>
                      </a:moveTo>
                      <a:cubicBezTo>
                        <a:pt x="981" y="717"/>
                        <a:pt x="981" y="717"/>
                        <a:pt x="981" y="71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">
                  <a:extLst>
                    <a:ext uri="{FF2B5EF4-FFF2-40B4-BE49-F238E27FC236}">
                      <a16:creationId xmlns:a16="http://schemas.microsoft.com/office/drawing/2014/main" xmlns="" id="{CFB777EF-E3BE-43DE-9FE2-D2079A7E867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408025" y="3613151"/>
                  <a:ext cx="860425" cy="1228725"/>
                </a:xfrm>
                <a:custGeom>
                  <a:avLst/>
                  <a:gdLst>
                    <a:gd name="T0" fmla="*/ 0 w 288"/>
                    <a:gd name="T1" fmla="*/ 268 h 412"/>
                    <a:gd name="T2" fmla="*/ 143 w 288"/>
                    <a:gd name="T3" fmla="*/ 412 h 412"/>
                    <a:gd name="T4" fmla="*/ 288 w 288"/>
                    <a:gd name="T5" fmla="*/ 268 h 412"/>
                    <a:gd name="T6" fmla="*/ 266 w 288"/>
                    <a:gd name="T7" fmla="*/ 191 h 412"/>
                    <a:gd name="T8" fmla="*/ 144 w 288"/>
                    <a:gd name="T9" fmla="*/ 0 h 412"/>
                    <a:gd name="T10" fmla="*/ 22 w 288"/>
                    <a:gd name="T11" fmla="*/ 191 h 412"/>
                    <a:gd name="T12" fmla="*/ 0 w 288"/>
                    <a:gd name="T13" fmla="*/ 268 h 412"/>
                    <a:gd name="T14" fmla="*/ 192 w 288"/>
                    <a:gd name="T15" fmla="*/ 268 h 412"/>
                    <a:gd name="T16" fmla="*/ 185 w 288"/>
                    <a:gd name="T17" fmla="*/ 243 h 412"/>
                    <a:gd name="T18" fmla="*/ 147 w 288"/>
                    <a:gd name="T19" fmla="*/ 184 h 412"/>
                    <a:gd name="T20" fmla="*/ 188 w 288"/>
                    <a:gd name="T21" fmla="*/ 159 h 412"/>
                    <a:gd name="T22" fmla="*/ 225 w 288"/>
                    <a:gd name="T23" fmla="*/ 217 h 412"/>
                    <a:gd name="T24" fmla="*/ 240 w 288"/>
                    <a:gd name="T25" fmla="*/ 268 h 412"/>
                    <a:gd name="T26" fmla="*/ 145 w 288"/>
                    <a:gd name="T27" fmla="*/ 364 h 412"/>
                    <a:gd name="T28" fmla="*/ 143 w 288"/>
                    <a:gd name="T29" fmla="*/ 316 h 412"/>
                    <a:gd name="T30" fmla="*/ 192 w 288"/>
                    <a:gd name="T31" fmla="*/ 268 h 412"/>
                    <a:gd name="T32" fmla="*/ 192 w 288"/>
                    <a:gd name="T33" fmla="*/ 268 h 412"/>
                    <a:gd name="T34" fmla="*/ 192 w 288"/>
                    <a:gd name="T35" fmla="*/ 268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8" h="412">
                      <a:moveTo>
                        <a:pt x="0" y="268"/>
                      </a:moveTo>
                      <a:cubicBezTo>
                        <a:pt x="0" y="347"/>
                        <a:pt x="64" y="412"/>
                        <a:pt x="143" y="412"/>
                      </a:cubicBezTo>
                      <a:cubicBezTo>
                        <a:pt x="224" y="412"/>
                        <a:pt x="288" y="347"/>
                        <a:pt x="288" y="268"/>
                      </a:cubicBezTo>
                      <a:cubicBezTo>
                        <a:pt x="288" y="241"/>
                        <a:pt x="280" y="214"/>
                        <a:pt x="266" y="191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22" y="191"/>
                        <a:pt x="22" y="191"/>
                        <a:pt x="22" y="191"/>
                      </a:cubicBezTo>
                      <a:cubicBezTo>
                        <a:pt x="8" y="214"/>
                        <a:pt x="0" y="241"/>
                        <a:pt x="0" y="268"/>
                      </a:cubicBezTo>
                      <a:close/>
                      <a:moveTo>
                        <a:pt x="192" y="268"/>
                      </a:moveTo>
                      <a:cubicBezTo>
                        <a:pt x="192" y="259"/>
                        <a:pt x="189" y="250"/>
                        <a:pt x="185" y="243"/>
                      </a:cubicBezTo>
                      <a:cubicBezTo>
                        <a:pt x="147" y="184"/>
                        <a:pt x="147" y="184"/>
                        <a:pt x="147" y="184"/>
                      </a:cubicBezTo>
                      <a:cubicBezTo>
                        <a:pt x="188" y="159"/>
                        <a:pt x="188" y="159"/>
                        <a:pt x="188" y="159"/>
                      </a:cubicBezTo>
                      <a:cubicBezTo>
                        <a:pt x="225" y="217"/>
                        <a:pt x="225" y="217"/>
                        <a:pt x="225" y="217"/>
                      </a:cubicBezTo>
                      <a:cubicBezTo>
                        <a:pt x="235" y="232"/>
                        <a:pt x="240" y="250"/>
                        <a:pt x="240" y="268"/>
                      </a:cubicBezTo>
                      <a:cubicBezTo>
                        <a:pt x="240" y="321"/>
                        <a:pt x="197" y="364"/>
                        <a:pt x="145" y="364"/>
                      </a:cubicBezTo>
                      <a:cubicBezTo>
                        <a:pt x="143" y="316"/>
                        <a:pt x="143" y="316"/>
                        <a:pt x="143" y="316"/>
                      </a:cubicBezTo>
                      <a:cubicBezTo>
                        <a:pt x="171" y="316"/>
                        <a:pt x="192" y="294"/>
                        <a:pt x="192" y="268"/>
                      </a:cubicBezTo>
                      <a:close/>
                      <a:moveTo>
                        <a:pt x="192" y="268"/>
                      </a:moveTo>
                      <a:cubicBezTo>
                        <a:pt x="192" y="268"/>
                        <a:pt x="192" y="268"/>
                        <a:pt x="192" y="2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:a16="http://schemas.microsoft.com/office/drawing/2014/main" xmlns="" id="{178C608A-107E-4891-B833-96EA0913569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close/>
                      <a:moveTo>
                        <a:pt x="0" y="17"/>
                      </a:move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8">
                  <a:extLst>
                    <a:ext uri="{FF2B5EF4-FFF2-40B4-BE49-F238E27FC236}">
                      <a16:creationId xmlns:a16="http://schemas.microsoft.com/office/drawing/2014/main" xmlns="" id="{C6B477FE-9030-4689-961B-13626CBCBB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moveTo>
                        <a:pt x="0" y="17"/>
                      </a:moveTo>
                      <a:lnTo>
                        <a:pt x="0" y="17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Rectangle 9">
                  <a:extLst>
                    <a:ext uri="{FF2B5EF4-FFF2-40B4-BE49-F238E27FC236}">
                      <a16:creationId xmlns:a16="http://schemas.microsoft.com/office/drawing/2014/main" xmlns="" id="{ADB47BE8-DD01-4C00-B014-59254747A0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96538" y="3124201"/>
                  <a:ext cx="573088" cy="2857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xmlns="" id="{B3AAFF96-9E30-4207-AA5D-82E6A4D76D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045950" y="2408238"/>
                  <a:ext cx="285750" cy="285750"/>
                </a:xfrm>
                <a:custGeom>
                  <a:avLst/>
                  <a:gdLst>
                    <a:gd name="T0" fmla="*/ 96 w 96"/>
                    <a:gd name="T1" fmla="*/ 48 h 96"/>
                    <a:gd name="T2" fmla="*/ 48 w 96"/>
                    <a:gd name="T3" fmla="*/ 96 h 96"/>
                    <a:gd name="T4" fmla="*/ 0 w 96"/>
                    <a:gd name="T5" fmla="*/ 48 h 96"/>
                    <a:gd name="T6" fmla="*/ 48 w 96"/>
                    <a:gd name="T7" fmla="*/ 0 h 96"/>
                    <a:gd name="T8" fmla="*/ 96 w 96"/>
                    <a:gd name="T9" fmla="*/ 48 h 96"/>
                    <a:gd name="T10" fmla="*/ 96 w 96"/>
                    <a:gd name="T11" fmla="*/ 48 h 96"/>
                    <a:gd name="T12" fmla="*/ 96 w 96"/>
                    <a:gd name="T13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96">
                      <a:moveTo>
                        <a:pt x="96" y="48"/>
                      </a:moveTo>
                      <a:cubicBezTo>
                        <a:pt x="96" y="74"/>
                        <a:pt x="75" y="96"/>
                        <a:pt x="48" y="96"/>
                      </a:cubicBezTo>
                      <a:cubicBezTo>
                        <a:pt x="21" y="96"/>
                        <a:pt x="0" y="74"/>
                        <a:pt x="0" y="48"/>
                      </a:cubicBezTo>
                      <a:cubicBezTo>
                        <a:pt x="0" y="21"/>
                        <a:pt x="21" y="0"/>
                        <a:pt x="48" y="0"/>
                      </a:cubicBezTo>
                      <a:cubicBezTo>
                        <a:pt x="75" y="0"/>
                        <a:pt x="96" y="21"/>
                        <a:pt x="96" y="48"/>
                      </a:cubicBezTo>
                      <a:close/>
                      <a:moveTo>
                        <a:pt x="96" y="48"/>
                      </a:moveTo>
                      <a:cubicBezTo>
                        <a:pt x="96" y="48"/>
                        <a:pt x="96" y="48"/>
                        <a:pt x="96" y="4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xmlns="" id="{0C248806-2676-47A4-A977-7CDC837C5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39413" y="3554413"/>
                  <a:ext cx="287338" cy="10017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2">
                  <a:extLst>
                    <a:ext uri="{FF2B5EF4-FFF2-40B4-BE49-F238E27FC236}">
                      <a16:creationId xmlns:a16="http://schemas.microsoft.com/office/drawing/2014/main" xmlns="" id="{FD717691-FA8E-455F-B576-91ED00E72B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758613" y="2122488"/>
                  <a:ext cx="860425" cy="858838"/>
                </a:xfrm>
                <a:custGeom>
                  <a:avLst/>
                  <a:gdLst>
                    <a:gd name="T0" fmla="*/ 144 w 288"/>
                    <a:gd name="T1" fmla="*/ 0 h 288"/>
                    <a:gd name="T2" fmla="*/ 0 w 288"/>
                    <a:gd name="T3" fmla="*/ 144 h 288"/>
                    <a:gd name="T4" fmla="*/ 144 w 288"/>
                    <a:gd name="T5" fmla="*/ 288 h 288"/>
                    <a:gd name="T6" fmla="*/ 288 w 288"/>
                    <a:gd name="T7" fmla="*/ 144 h 288"/>
                    <a:gd name="T8" fmla="*/ 144 w 288"/>
                    <a:gd name="T9" fmla="*/ 0 h 288"/>
                    <a:gd name="T10" fmla="*/ 144 w 288"/>
                    <a:gd name="T11" fmla="*/ 240 h 288"/>
                    <a:gd name="T12" fmla="*/ 48 w 288"/>
                    <a:gd name="T13" fmla="*/ 144 h 288"/>
                    <a:gd name="T14" fmla="*/ 144 w 288"/>
                    <a:gd name="T15" fmla="*/ 48 h 288"/>
                    <a:gd name="T16" fmla="*/ 240 w 288"/>
                    <a:gd name="T17" fmla="*/ 144 h 288"/>
                    <a:gd name="T18" fmla="*/ 144 w 288"/>
                    <a:gd name="T19" fmla="*/ 240 h 288"/>
                    <a:gd name="T20" fmla="*/ 144 w 288"/>
                    <a:gd name="T21" fmla="*/ 240 h 288"/>
                    <a:gd name="T22" fmla="*/ 144 w 288"/>
                    <a:gd name="T23" fmla="*/ 24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8" h="288">
                      <a:moveTo>
                        <a:pt x="144" y="0"/>
                      </a:moveTo>
                      <a:cubicBezTo>
                        <a:pt x="65" y="0"/>
                        <a:pt x="0" y="64"/>
                        <a:pt x="0" y="144"/>
                      </a:cubicBezTo>
                      <a:cubicBezTo>
                        <a:pt x="0" y="223"/>
                        <a:pt x="65" y="288"/>
                        <a:pt x="144" y="288"/>
                      </a:cubicBezTo>
                      <a:cubicBezTo>
                        <a:pt x="223" y="288"/>
                        <a:pt x="288" y="223"/>
                        <a:pt x="288" y="144"/>
                      </a:cubicBezTo>
                      <a:cubicBezTo>
                        <a:pt x="288" y="64"/>
                        <a:pt x="223" y="0"/>
                        <a:pt x="144" y="0"/>
                      </a:cubicBezTo>
                      <a:close/>
                      <a:moveTo>
                        <a:pt x="144" y="240"/>
                      </a:moveTo>
                      <a:cubicBezTo>
                        <a:pt x="91" y="240"/>
                        <a:pt x="48" y="196"/>
                        <a:pt x="48" y="144"/>
                      </a:cubicBezTo>
                      <a:cubicBezTo>
                        <a:pt x="48" y="91"/>
                        <a:pt x="91" y="48"/>
                        <a:pt x="144" y="48"/>
                      </a:cubicBezTo>
                      <a:cubicBezTo>
                        <a:pt x="197" y="48"/>
                        <a:pt x="240" y="91"/>
                        <a:pt x="240" y="144"/>
                      </a:cubicBezTo>
                      <a:cubicBezTo>
                        <a:pt x="240" y="196"/>
                        <a:pt x="197" y="240"/>
                        <a:pt x="144" y="240"/>
                      </a:cubicBezTo>
                      <a:close/>
                      <a:moveTo>
                        <a:pt x="144" y="240"/>
                      </a:moveTo>
                      <a:cubicBezTo>
                        <a:pt x="144" y="240"/>
                        <a:pt x="144" y="240"/>
                        <a:pt x="144" y="24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3">
                  <a:extLst>
                    <a:ext uri="{FF2B5EF4-FFF2-40B4-BE49-F238E27FC236}">
                      <a16:creationId xmlns:a16="http://schemas.microsoft.com/office/drawing/2014/main" xmlns="" id="{45ED9B27-9827-4D20-B9B2-9581718DFA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09200" y="1579563"/>
                  <a:ext cx="3152775" cy="900113"/>
                </a:xfrm>
                <a:custGeom>
                  <a:avLst/>
                  <a:gdLst>
                    <a:gd name="T0" fmla="*/ 65 w 1055"/>
                    <a:gd name="T1" fmla="*/ 302 h 302"/>
                    <a:gd name="T2" fmla="*/ 75 w 1055"/>
                    <a:gd name="T3" fmla="*/ 301 h 302"/>
                    <a:gd name="T4" fmla="*/ 534 w 1055"/>
                    <a:gd name="T5" fmla="*/ 223 h 302"/>
                    <a:gd name="T6" fmla="*/ 696 w 1055"/>
                    <a:gd name="T7" fmla="*/ 134 h 302"/>
                    <a:gd name="T8" fmla="*/ 815 w 1055"/>
                    <a:gd name="T9" fmla="*/ 175 h 302"/>
                    <a:gd name="T10" fmla="*/ 1055 w 1055"/>
                    <a:gd name="T11" fmla="*/ 134 h 302"/>
                    <a:gd name="T12" fmla="*/ 977 w 1055"/>
                    <a:gd name="T13" fmla="*/ 0 h 302"/>
                    <a:gd name="T14" fmla="*/ 54 w 1055"/>
                    <a:gd name="T15" fmla="*/ 145 h 302"/>
                    <a:gd name="T16" fmla="*/ 0 w 1055"/>
                    <a:gd name="T17" fmla="*/ 209 h 302"/>
                    <a:gd name="T18" fmla="*/ 0 w 1055"/>
                    <a:gd name="T19" fmla="*/ 237 h 302"/>
                    <a:gd name="T20" fmla="*/ 65 w 1055"/>
                    <a:gd name="T21" fmla="*/ 302 h 302"/>
                    <a:gd name="T22" fmla="*/ 65 w 1055"/>
                    <a:gd name="T23" fmla="*/ 302 h 302"/>
                    <a:gd name="T24" fmla="*/ 65 w 1055"/>
                    <a:gd name="T25" fmla="*/ 302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55" h="302">
                      <a:moveTo>
                        <a:pt x="65" y="302"/>
                      </a:moveTo>
                      <a:cubicBezTo>
                        <a:pt x="68" y="302"/>
                        <a:pt x="72" y="301"/>
                        <a:pt x="75" y="301"/>
                      </a:cubicBezTo>
                      <a:cubicBezTo>
                        <a:pt x="534" y="223"/>
                        <a:pt x="534" y="223"/>
                        <a:pt x="534" y="223"/>
                      </a:cubicBezTo>
                      <a:cubicBezTo>
                        <a:pt x="568" y="169"/>
                        <a:pt x="628" y="134"/>
                        <a:pt x="696" y="134"/>
                      </a:cubicBezTo>
                      <a:cubicBezTo>
                        <a:pt x="741" y="134"/>
                        <a:pt x="782" y="149"/>
                        <a:pt x="815" y="175"/>
                      </a:cubicBezTo>
                      <a:cubicBezTo>
                        <a:pt x="1055" y="134"/>
                        <a:pt x="1055" y="134"/>
                        <a:pt x="1055" y="134"/>
                      </a:cubicBezTo>
                      <a:cubicBezTo>
                        <a:pt x="977" y="0"/>
                        <a:pt x="977" y="0"/>
                        <a:pt x="977" y="0"/>
                      </a:cubicBezTo>
                      <a:cubicBezTo>
                        <a:pt x="54" y="145"/>
                        <a:pt x="54" y="145"/>
                        <a:pt x="54" y="145"/>
                      </a:cubicBezTo>
                      <a:cubicBezTo>
                        <a:pt x="23" y="150"/>
                        <a:pt x="0" y="177"/>
                        <a:pt x="0" y="209"/>
                      </a:cubicBezTo>
                      <a:cubicBezTo>
                        <a:pt x="0" y="237"/>
                        <a:pt x="0" y="237"/>
                        <a:pt x="0" y="237"/>
                      </a:cubicBezTo>
                      <a:cubicBezTo>
                        <a:pt x="0" y="273"/>
                        <a:pt x="29" y="302"/>
                        <a:pt x="65" y="302"/>
                      </a:cubicBezTo>
                      <a:close/>
                      <a:moveTo>
                        <a:pt x="65" y="302"/>
                      </a:moveTo>
                      <a:cubicBezTo>
                        <a:pt x="65" y="302"/>
                        <a:pt x="65" y="302"/>
                        <a:pt x="65" y="30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14">
                  <a:extLst>
                    <a:ext uri="{FF2B5EF4-FFF2-40B4-BE49-F238E27FC236}">
                      <a16:creationId xmlns:a16="http://schemas.microsoft.com/office/drawing/2014/main" xmlns="" id="{205DDA8A-FE7A-41C3-90B0-30DAF7A727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846050" y="976313"/>
                  <a:ext cx="1422400" cy="1289050"/>
                </a:xfrm>
                <a:custGeom>
                  <a:avLst/>
                  <a:gdLst>
                    <a:gd name="T0" fmla="*/ 453 w 476"/>
                    <a:gd name="T1" fmla="*/ 269 h 432"/>
                    <a:gd name="T2" fmla="*/ 254 w 476"/>
                    <a:gd name="T3" fmla="*/ 35 h 432"/>
                    <a:gd name="T4" fmla="*/ 179 w 476"/>
                    <a:gd name="T5" fmla="*/ 0 h 432"/>
                    <a:gd name="T6" fmla="*/ 0 w 476"/>
                    <a:gd name="T7" fmla="*/ 0 h 432"/>
                    <a:gd name="T8" fmla="*/ 250 w 476"/>
                    <a:gd name="T9" fmla="*/ 432 h 432"/>
                    <a:gd name="T10" fmla="*/ 377 w 476"/>
                    <a:gd name="T11" fmla="*/ 432 h 432"/>
                    <a:gd name="T12" fmla="*/ 476 w 476"/>
                    <a:gd name="T13" fmla="*/ 333 h 432"/>
                    <a:gd name="T14" fmla="*/ 453 w 476"/>
                    <a:gd name="T15" fmla="*/ 269 h 432"/>
                    <a:gd name="T16" fmla="*/ 377 w 476"/>
                    <a:gd name="T17" fmla="*/ 336 h 432"/>
                    <a:gd name="T18" fmla="*/ 305 w 476"/>
                    <a:gd name="T19" fmla="*/ 336 h 432"/>
                    <a:gd name="T20" fmla="*/ 166 w 476"/>
                    <a:gd name="T21" fmla="*/ 96 h 432"/>
                    <a:gd name="T22" fmla="*/ 179 w 476"/>
                    <a:gd name="T23" fmla="*/ 96 h 432"/>
                    <a:gd name="T24" fmla="*/ 181 w 476"/>
                    <a:gd name="T25" fmla="*/ 97 h 432"/>
                    <a:gd name="T26" fmla="*/ 380 w 476"/>
                    <a:gd name="T27" fmla="*/ 333 h 432"/>
                    <a:gd name="T28" fmla="*/ 377 w 476"/>
                    <a:gd name="T29" fmla="*/ 336 h 432"/>
                    <a:gd name="T30" fmla="*/ 377 w 476"/>
                    <a:gd name="T31" fmla="*/ 336 h 432"/>
                    <a:gd name="T32" fmla="*/ 377 w 476"/>
                    <a:gd name="T33" fmla="*/ 336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6" h="432">
                      <a:moveTo>
                        <a:pt x="453" y="269"/>
                      </a:moveTo>
                      <a:cubicBezTo>
                        <a:pt x="254" y="35"/>
                        <a:pt x="254" y="35"/>
                        <a:pt x="254" y="35"/>
                      </a:cubicBezTo>
                      <a:cubicBezTo>
                        <a:pt x="236" y="12"/>
                        <a:pt x="208" y="0"/>
                        <a:pt x="17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50" y="432"/>
                        <a:pt x="250" y="432"/>
                        <a:pt x="250" y="432"/>
                      </a:cubicBezTo>
                      <a:cubicBezTo>
                        <a:pt x="377" y="432"/>
                        <a:pt x="377" y="432"/>
                        <a:pt x="377" y="432"/>
                      </a:cubicBezTo>
                      <a:cubicBezTo>
                        <a:pt x="432" y="432"/>
                        <a:pt x="476" y="387"/>
                        <a:pt x="476" y="333"/>
                      </a:cubicBezTo>
                      <a:cubicBezTo>
                        <a:pt x="476" y="309"/>
                        <a:pt x="468" y="287"/>
                        <a:pt x="453" y="269"/>
                      </a:cubicBezTo>
                      <a:close/>
                      <a:moveTo>
                        <a:pt x="377" y="336"/>
                      </a:moveTo>
                      <a:cubicBezTo>
                        <a:pt x="305" y="336"/>
                        <a:pt x="305" y="336"/>
                        <a:pt x="305" y="336"/>
                      </a:cubicBezTo>
                      <a:cubicBezTo>
                        <a:pt x="166" y="96"/>
                        <a:pt x="166" y="96"/>
                        <a:pt x="166" y="96"/>
                      </a:cubicBezTo>
                      <a:cubicBezTo>
                        <a:pt x="179" y="96"/>
                        <a:pt x="179" y="96"/>
                        <a:pt x="179" y="96"/>
                      </a:cubicBezTo>
                      <a:cubicBezTo>
                        <a:pt x="180" y="96"/>
                        <a:pt x="181" y="96"/>
                        <a:pt x="181" y="97"/>
                      </a:cubicBezTo>
                      <a:cubicBezTo>
                        <a:pt x="380" y="333"/>
                        <a:pt x="380" y="333"/>
                        <a:pt x="380" y="333"/>
                      </a:cubicBezTo>
                      <a:cubicBezTo>
                        <a:pt x="380" y="334"/>
                        <a:pt x="379" y="336"/>
                        <a:pt x="377" y="336"/>
                      </a:cubicBezTo>
                      <a:close/>
                      <a:moveTo>
                        <a:pt x="377" y="336"/>
                      </a:moveTo>
                      <a:cubicBezTo>
                        <a:pt x="377" y="336"/>
                        <a:pt x="377" y="336"/>
                        <a:pt x="377" y="33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Rectangle 15">
                  <a:extLst>
                    <a:ext uri="{FF2B5EF4-FFF2-40B4-BE49-F238E27FC236}">
                      <a16:creationId xmlns:a16="http://schemas.microsoft.com/office/drawing/2014/main" xmlns="" id="{9125BE10-E10D-4E29-8014-FEE084918A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95363" y="2408238"/>
                  <a:ext cx="285750" cy="787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2" name="Straight Connector 303">
                <a:extLst>
                  <a:ext uri="{FF2B5EF4-FFF2-40B4-BE49-F238E27FC236}">
                    <a16:creationId xmlns:a16="http://schemas.microsoft.com/office/drawing/2014/main" xmlns="" id="{B2C67B00-4C3A-47B7-A15A-EDF6A0B9E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4594" y="4944303"/>
                <a:ext cx="0" cy="130409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3312101" y="1600096"/>
              <a:ext cx="11299608" cy="4144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325" tIns="44162" rIns="88325" bIns="44162"/>
            <a:lstStyle>
              <a:lvl1pPr marL="342900" indent="-342900" algn="l" defTabSz="91281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defTabSz="91281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defTabSz="9128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defTabSz="9128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Aft>
                  <a:spcPct val="0"/>
                </a:spcAft>
                <a:buFont typeface="+mj-lt"/>
                <a:buAutoNum type="arabicPeriod"/>
              </a:pPr>
              <a:endParaRPr lang="fr-FR" altLang="fr-FR" sz="2000" b="1" dirty="0">
                <a:solidFill>
                  <a:srgbClr val="FF9725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3288149" y="755606"/>
            <a:ext cx="71581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fr-FR" sz="2400" b="1" dirty="0"/>
              <a:t>La chaine de valeur de la Sonatrach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2. L’historique de la R&amp;D et </a:t>
            </a:r>
            <a:r>
              <a:rPr lang="fr-FR" sz="2400" b="1" dirty="0" smtClean="0"/>
              <a:t>l’innovation </a:t>
            </a:r>
            <a:r>
              <a:rPr lang="fr-FR" sz="2400" b="1" dirty="0"/>
              <a:t>à la Sonatrach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3.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Une nouvelle 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</a:rPr>
              <a:t>approche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dans l’organisation de nouvelles missions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4. 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démarche adoptée</a:t>
            </a:r>
          </a:p>
          <a:p>
            <a:pPr algn="just"/>
            <a:r>
              <a:rPr lang="fr-FR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fr-FR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 </a:t>
            </a:r>
            <a:r>
              <a:rPr lang="fr-FR" sz="2400" b="1" dirty="0"/>
              <a:t>La mise en place des outils nécessaires </a:t>
            </a:r>
          </a:p>
          <a:p>
            <a:pPr algn="just"/>
            <a:r>
              <a:rPr lang="fr-FR" sz="2400" b="1" dirty="0" smtClean="0"/>
              <a:t>     4.2 </a:t>
            </a:r>
            <a:r>
              <a:rPr lang="fr-FR" sz="2400" b="1" dirty="0"/>
              <a:t>L’état à l’actuel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5. Quelques résultats déjà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6. Des perspectives difficiles mais </a:t>
            </a:r>
            <a:r>
              <a:rPr lang="fr-FR" sz="2400" b="1" dirty="0" smtClean="0"/>
              <a:t>réalisables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730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0B95361-37AA-4B74-9309-CF216BC94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777" y="2613201"/>
            <a:ext cx="7410234" cy="131431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chemeClr val="tx1"/>
                </a:solidFill>
              </a:rPr>
              <a:t>3. </a:t>
            </a:r>
            <a:r>
              <a:rPr lang="fr-FR" dirty="0">
                <a:solidFill>
                  <a:schemeClr val="tx1"/>
                </a:solidFill>
              </a:rPr>
              <a:t>Une nouvelle Approche dans l’organisation </a:t>
            </a:r>
            <a:r>
              <a:rPr lang="fr-FR" dirty="0" smtClean="0">
                <a:solidFill>
                  <a:schemeClr val="tx1"/>
                </a:solidFill>
              </a:rPr>
              <a:t>« LES nouvelles missions »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71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7" name="Titre 1"/>
          <p:cNvSpPr>
            <a:spLocks noGrp="1"/>
          </p:cNvSpPr>
          <p:nvPr>
            <p:ph type="title"/>
          </p:nvPr>
        </p:nvSpPr>
        <p:spPr>
          <a:xfrm>
            <a:off x="250016" y="87637"/>
            <a:ext cx="11636597" cy="614188"/>
          </a:xfrm>
        </p:spPr>
        <p:txBody>
          <a:bodyPr>
            <a:noAutofit/>
          </a:bodyPr>
          <a:lstStyle/>
          <a:p>
            <a:r>
              <a:rPr lang="fr-FR" sz="2000" dirty="0">
                <a:effectLst/>
              </a:rPr>
              <a:t/>
            </a:r>
            <a:br>
              <a:rPr lang="fr-FR" sz="2000" dirty="0">
                <a:effectLst/>
              </a:rPr>
            </a:br>
            <a:r>
              <a:rPr lang="fr-FR" dirty="0">
                <a:effectLst/>
                <a:latin typeface="+mn-lt"/>
              </a:rPr>
              <a:t>Organisation de la Direction Centrale Recherche &amp; Développement</a:t>
            </a:r>
            <a:br>
              <a:rPr lang="fr-FR" dirty="0">
                <a:effectLst/>
                <a:latin typeface="+mn-lt"/>
              </a:rPr>
            </a:br>
            <a:endParaRPr lang="fr-FR" dirty="0">
              <a:effectLst/>
              <a:latin typeface="+mn-lt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972877" y="1624367"/>
            <a:ext cx="2518885" cy="414054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itchFamily="34" charset="0"/>
                <a:sym typeface="Trebuchet MS" panose="020B0603020202020204" pitchFamily="34" charset="0"/>
              </a:rPr>
              <a:t>DIRECTEUR CENTRAL</a:t>
            </a:r>
          </a:p>
          <a:p>
            <a:pPr algn="ctr" defTabSz="844083">
              <a:defRPr/>
            </a:pPr>
            <a:r>
              <a:rPr lang="fr-FR" sz="1200" b="1" dirty="0">
                <a:solidFill>
                  <a:schemeClr val="tx1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R&amp;D</a:t>
            </a:r>
          </a:p>
        </p:txBody>
      </p:sp>
      <p:cxnSp>
        <p:nvCxnSpPr>
          <p:cNvPr id="166" name="Straight Connector 54"/>
          <p:cNvCxnSpPr/>
          <p:nvPr/>
        </p:nvCxnSpPr>
        <p:spPr>
          <a:xfrm>
            <a:off x="6235936" y="2658144"/>
            <a:ext cx="0" cy="1692000"/>
          </a:xfrm>
          <a:prstGeom prst="line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ectangle 168"/>
          <p:cNvSpPr/>
          <p:nvPr/>
        </p:nvSpPr>
        <p:spPr>
          <a:xfrm>
            <a:off x="6238108" y="1855141"/>
            <a:ext cx="0" cy="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BCDEC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205" name="Rectangle 204"/>
          <p:cNvSpPr/>
          <p:nvPr/>
        </p:nvSpPr>
        <p:spPr>
          <a:xfrm>
            <a:off x="2502045" y="2018356"/>
            <a:ext cx="2252146" cy="509734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algn="ctr" defTabSz="844083"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itchFamily="34" charset="0"/>
                <a:sym typeface="Trebuchet MS" panose="020B0603020202020204" pitchFamily="34" charset="0"/>
              </a:rPr>
              <a:t>CONSEIL SCIENTIFIQUE </a:t>
            </a:r>
            <a:r>
              <a:rPr lang="fr-FR" sz="1200" b="1" dirty="0">
                <a:solidFill>
                  <a:schemeClr val="tx1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&amp;</a:t>
            </a:r>
          </a:p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itchFamily="34" charset="0"/>
                <a:sym typeface="Trebuchet MS" panose="020B0603020202020204" pitchFamily="34" charset="0"/>
              </a:rPr>
              <a:t> TECHNIQUE (CST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itchFamily="34" charset="0"/>
                <a:sym typeface="Trebuchet MS" panose="020B0603020202020204" pitchFamily="34" charset="0"/>
              </a:rPr>
              <a:t>)</a:t>
            </a:r>
          </a:p>
        </p:txBody>
      </p:sp>
      <p:sp>
        <p:nvSpPr>
          <p:cNvPr id="206" name="Rectangle 205"/>
          <p:cNvSpPr/>
          <p:nvPr/>
        </p:nvSpPr>
        <p:spPr>
          <a:xfrm>
            <a:off x="4809827" y="835213"/>
            <a:ext cx="2876813" cy="509734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COMITE D’ORIENTATION STRATEGIQUE &amp; TECHNOLOGIQUE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274004" y="3668859"/>
            <a:ext cx="2680423" cy="5815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Dir : TECHNIQUES NUMERIQUES AVANCEES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191967" y="3668426"/>
            <a:ext cx="2680423" cy="5903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Sous-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Dir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 : ADMINISTRATION</a:t>
            </a:r>
            <a:r>
              <a:rPr kumimoji="0" lang="fr-FR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 &amp;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 LOGISTIQUE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191967" y="2880010"/>
            <a:ext cx="2680423" cy="5979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Dir : APPUI SCIENTIFIQUE &amp;TECHNIQUE A LA RECHERCHE</a:t>
            </a:r>
          </a:p>
        </p:txBody>
      </p:sp>
      <p:cxnSp>
        <p:nvCxnSpPr>
          <p:cNvPr id="171" name="Elbow Connector 85"/>
          <p:cNvCxnSpPr/>
          <p:nvPr/>
        </p:nvCxnSpPr>
        <p:spPr>
          <a:xfrm rot="10800000" flipV="1">
            <a:off x="3642496" y="2674164"/>
            <a:ext cx="2592000" cy="252000"/>
          </a:xfrm>
          <a:prstGeom prst="bentConnector2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Elbow Connector 87"/>
          <p:cNvCxnSpPr/>
          <p:nvPr/>
        </p:nvCxnSpPr>
        <p:spPr>
          <a:xfrm>
            <a:off x="6230555" y="2675071"/>
            <a:ext cx="2304000" cy="180000"/>
          </a:xfrm>
          <a:prstGeom prst="bentConnector2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2274004" y="2913640"/>
            <a:ext cx="2675572" cy="600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Dir : LABORATOIRES R&amp;D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139852" y="5413139"/>
            <a:ext cx="1595215" cy="679159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AXE 1:</a:t>
            </a:r>
          </a:p>
          <a:p>
            <a:pPr lvl="0" algn="ctr">
              <a:defRPr/>
            </a:pPr>
            <a:r>
              <a:rPr lang="fr-FR" sz="1200" b="1" kern="0" dirty="0">
                <a:solidFill>
                  <a:srgbClr val="000000"/>
                </a:solidFill>
                <a:latin typeface="+mj-lt"/>
              </a:rPr>
              <a:t>Forage, Production &amp; </a:t>
            </a:r>
            <a:r>
              <a:rPr lang="fr-FR" sz="1200" b="1" kern="0" dirty="0" err="1">
                <a:solidFill>
                  <a:srgbClr val="000000"/>
                </a:solidFill>
                <a:latin typeface="+mj-lt"/>
              </a:rPr>
              <a:t>Rés</a:t>
            </a:r>
            <a:r>
              <a:rPr lang="fr-FR" sz="1200" b="1" kern="0" dirty="0">
                <a:solidFill>
                  <a:srgbClr val="000000"/>
                </a:solidFill>
                <a:latin typeface="+mj-lt"/>
              </a:rPr>
              <a:t> Engineering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6251833" y="5368611"/>
            <a:ext cx="0" cy="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BCDEC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  <a:sym typeface="Trebuchet MS" panose="020B0603020202020204" pitchFamily="34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1975910" y="5403899"/>
            <a:ext cx="1080000" cy="679157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</a:rPr>
              <a:t>AXE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 2: </a:t>
            </a:r>
          </a:p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</a:rPr>
              <a:t>EOR/IOR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3325478" y="5430261"/>
            <a:ext cx="1492513" cy="679157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AXE 3:</a:t>
            </a:r>
          </a:p>
          <a:p>
            <a:pPr lvl="0" algn="ctr">
              <a:defRPr/>
            </a:pPr>
            <a:r>
              <a:rPr lang="fr-FR" sz="1200" b="1" kern="0" dirty="0">
                <a:solidFill>
                  <a:srgbClr val="000000"/>
                </a:solidFill>
                <a:latin typeface="+mj-lt"/>
              </a:rPr>
              <a:t>Maitrise Technologique &amp; Développement 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cxnSp>
        <p:nvCxnSpPr>
          <p:cNvPr id="152" name="Connecteur droit 151"/>
          <p:cNvCxnSpPr/>
          <p:nvPr/>
        </p:nvCxnSpPr>
        <p:spPr>
          <a:xfrm>
            <a:off x="3137576" y="5318813"/>
            <a:ext cx="0" cy="6944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necteur droit 152"/>
          <p:cNvCxnSpPr/>
          <p:nvPr/>
        </p:nvCxnSpPr>
        <p:spPr>
          <a:xfrm>
            <a:off x="4308895" y="5318813"/>
            <a:ext cx="1" cy="67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153"/>
          <p:cNvCxnSpPr/>
          <p:nvPr/>
        </p:nvCxnSpPr>
        <p:spPr>
          <a:xfrm>
            <a:off x="5296832" y="5318813"/>
            <a:ext cx="1" cy="7239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angle 154"/>
          <p:cNvSpPr/>
          <p:nvPr/>
        </p:nvSpPr>
        <p:spPr>
          <a:xfrm>
            <a:off x="4989647" y="5431707"/>
            <a:ext cx="1599879" cy="679157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AXE 4:</a:t>
            </a:r>
          </a:p>
          <a:p>
            <a:pPr lvl="0" algn="ctr">
              <a:defRPr/>
            </a:pPr>
            <a:r>
              <a:rPr lang="fr-FR" sz="1200" b="1" kern="0" dirty="0">
                <a:solidFill>
                  <a:srgbClr val="000000"/>
                </a:solidFill>
                <a:latin typeface="+mj-lt"/>
              </a:rPr>
              <a:t>Biotechnologie Pétrolière &amp; Environnement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6892292" y="5413141"/>
            <a:ext cx="1080000" cy="679157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AXE 5: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</a:rPr>
              <a:t>Matériaux, Corrosion &amp; Inspection</a:t>
            </a:r>
          </a:p>
        </p:txBody>
      </p:sp>
      <p:cxnSp>
        <p:nvCxnSpPr>
          <p:cNvPr id="213" name="Connecteur droit 212"/>
          <p:cNvCxnSpPr/>
          <p:nvPr/>
        </p:nvCxnSpPr>
        <p:spPr>
          <a:xfrm flipH="1">
            <a:off x="6828319" y="5318813"/>
            <a:ext cx="16984" cy="6944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necteur droit 231"/>
          <p:cNvCxnSpPr/>
          <p:nvPr/>
        </p:nvCxnSpPr>
        <p:spPr>
          <a:xfrm flipH="1">
            <a:off x="7912406" y="5318813"/>
            <a:ext cx="104216" cy="6778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necteur droit 232"/>
          <p:cNvCxnSpPr/>
          <p:nvPr/>
        </p:nvCxnSpPr>
        <p:spPr>
          <a:xfrm flipH="1">
            <a:off x="8939768" y="5318813"/>
            <a:ext cx="64792" cy="7239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Rectangle 233"/>
          <p:cNvSpPr/>
          <p:nvPr/>
        </p:nvSpPr>
        <p:spPr>
          <a:xfrm>
            <a:off x="8275058" y="5429163"/>
            <a:ext cx="1656330" cy="679157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AXE 6: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</a:rPr>
              <a:t>Energie Renouvelable &amp; Efficacité Energétique</a:t>
            </a:r>
          </a:p>
        </p:txBody>
      </p:sp>
      <p:cxnSp>
        <p:nvCxnSpPr>
          <p:cNvPr id="146" name="Elbow Connector 45"/>
          <p:cNvCxnSpPr/>
          <p:nvPr/>
        </p:nvCxnSpPr>
        <p:spPr>
          <a:xfrm rot="5400000" flipH="1" flipV="1">
            <a:off x="3498496" y="2615129"/>
            <a:ext cx="288000" cy="5256000"/>
          </a:xfrm>
          <a:prstGeom prst="bentConnector2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47"/>
          <p:cNvCxnSpPr/>
          <p:nvPr/>
        </p:nvCxnSpPr>
        <p:spPr>
          <a:xfrm rot="16200000" flipV="1">
            <a:off x="8453530" y="2888718"/>
            <a:ext cx="288000" cy="4716000"/>
          </a:xfrm>
          <a:prstGeom prst="bentConnector2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/>
          <p:cNvSpPr/>
          <p:nvPr/>
        </p:nvSpPr>
        <p:spPr>
          <a:xfrm>
            <a:off x="5168330" y="4362646"/>
            <a:ext cx="2067301" cy="448225"/>
          </a:xfrm>
          <a:prstGeom prst="rect">
            <a:avLst/>
          </a:prstGeom>
          <a:solidFill>
            <a:srgbClr val="FF9900"/>
          </a:solidFill>
          <a:ln w="9525" cap="flat" cmpd="sng" algn="ctr">
            <a:solidFill>
              <a:schemeClr val="accent6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3077" bIns="83077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DIRECTIONS PROJETS DE RECHERCHE</a:t>
            </a:r>
          </a:p>
        </p:txBody>
      </p:sp>
      <p:cxnSp>
        <p:nvCxnSpPr>
          <p:cNvPr id="247" name="Connecteur droit 246"/>
          <p:cNvCxnSpPr/>
          <p:nvPr/>
        </p:nvCxnSpPr>
        <p:spPr>
          <a:xfrm>
            <a:off x="3274994" y="5318813"/>
            <a:ext cx="1" cy="67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necteur droit 247"/>
          <p:cNvCxnSpPr/>
          <p:nvPr/>
        </p:nvCxnSpPr>
        <p:spPr>
          <a:xfrm>
            <a:off x="4262931" y="5318813"/>
            <a:ext cx="1" cy="7239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Rectangle 219"/>
          <p:cNvSpPr/>
          <p:nvPr/>
        </p:nvSpPr>
        <p:spPr>
          <a:xfrm>
            <a:off x="10008722" y="5429163"/>
            <a:ext cx="1656330" cy="679157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84408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black"/>
                </a:solidFill>
                <a:latin typeface="+mj-lt"/>
                <a:cs typeface="Arial" pitchFamily="34" charset="0"/>
                <a:sym typeface="Trebuchet MS" panose="020B0603020202020204" pitchFamily="34" charset="0"/>
              </a:rPr>
              <a:t>AXE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  <a:sym typeface="Trebuchet MS" panose="020B0603020202020204" pitchFamily="34" charset="0"/>
              </a:rPr>
              <a:t> 7:</a:t>
            </a:r>
          </a:p>
          <a:p>
            <a:pPr lvl="0" algn="ctr">
              <a:defRPr/>
            </a:pPr>
            <a:r>
              <a:rPr lang="fr-FR" sz="1200" b="1" kern="0" dirty="0">
                <a:solidFill>
                  <a:srgbClr val="000000"/>
                </a:solidFill>
                <a:latin typeface="+mj-lt"/>
              </a:rPr>
              <a:t>Simulation </a:t>
            </a:r>
            <a:r>
              <a:rPr lang="fr-FR" sz="1200" b="1" kern="0" dirty="0" err="1">
                <a:solidFill>
                  <a:srgbClr val="000000"/>
                </a:solidFill>
                <a:latin typeface="+mj-lt"/>
              </a:rPr>
              <a:t>Num</a:t>
            </a:r>
            <a:r>
              <a:rPr lang="fr-FR" sz="1200" b="1" kern="0" dirty="0">
                <a:solidFill>
                  <a:srgbClr val="000000"/>
                </a:solidFill>
                <a:latin typeface="+mj-lt"/>
              </a:rPr>
              <a:t>, Modélisation &amp; Optimisation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cxnSp>
        <p:nvCxnSpPr>
          <p:cNvPr id="54" name="Elbow Connector 85"/>
          <p:cNvCxnSpPr/>
          <p:nvPr/>
        </p:nvCxnSpPr>
        <p:spPr>
          <a:xfrm rot="10800000" flipV="1">
            <a:off x="3629369" y="1840599"/>
            <a:ext cx="1368000" cy="180000"/>
          </a:xfrm>
          <a:prstGeom prst="bentConnector2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238047" y="4819030"/>
            <a:ext cx="0" cy="288000"/>
          </a:xfrm>
          <a:prstGeom prst="line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4"/>
          <p:cNvCxnSpPr/>
          <p:nvPr/>
        </p:nvCxnSpPr>
        <p:spPr>
          <a:xfrm>
            <a:off x="6236469" y="2051043"/>
            <a:ext cx="0" cy="612000"/>
          </a:xfrm>
          <a:prstGeom prst="line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54"/>
          <p:cNvCxnSpPr/>
          <p:nvPr/>
        </p:nvCxnSpPr>
        <p:spPr>
          <a:xfrm>
            <a:off x="6230555" y="1344947"/>
            <a:ext cx="0" cy="288000"/>
          </a:xfrm>
          <a:prstGeom prst="line">
            <a:avLst/>
          </a:prstGeom>
          <a:ln w="285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21" y="3119247"/>
            <a:ext cx="1361972" cy="178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847" y="2951257"/>
            <a:ext cx="1540315" cy="1208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6992"/>
          <a:stretch/>
        </p:blipFill>
        <p:spPr>
          <a:xfrm>
            <a:off x="3360257" y="2546284"/>
            <a:ext cx="1719743" cy="136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7" r="26145"/>
          <a:stretch/>
        </p:blipFill>
        <p:spPr>
          <a:xfrm>
            <a:off x="5150460" y="1651030"/>
            <a:ext cx="1464590" cy="1854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277" y="2510331"/>
            <a:ext cx="1802329" cy="1431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580" y="3014100"/>
            <a:ext cx="1380137" cy="1380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5"/>
          <a:stretch/>
        </p:blipFill>
        <p:spPr>
          <a:xfrm>
            <a:off x="9935743" y="3438435"/>
            <a:ext cx="1987407" cy="153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205" grpId="0" animBg="1"/>
      <p:bldP spid="206" grpId="0" animBg="1"/>
      <p:bldP spid="81" grpId="0" animBg="1"/>
      <p:bldP spid="82" grpId="0" animBg="1"/>
      <p:bldP spid="83" grpId="0" animBg="1"/>
      <p:bldP spid="87" grpId="0" animBg="1"/>
      <p:bldP spid="144" grpId="0" animBg="1"/>
      <p:bldP spid="150" grpId="0" animBg="1"/>
      <p:bldP spid="151" grpId="0" animBg="1"/>
      <p:bldP spid="155" grpId="0" animBg="1"/>
      <p:bldP spid="157" grpId="0" animBg="1"/>
      <p:bldP spid="234" grpId="0" animBg="1"/>
      <p:bldP spid="148" grpId="0" animBg="1"/>
      <p:bldP spid="2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itre 1"/>
          <p:cNvSpPr>
            <a:spLocks noGrp="1"/>
          </p:cNvSpPr>
          <p:nvPr>
            <p:ph type="title"/>
          </p:nvPr>
        </p:nvSpPr>
        <p:spPr>
          <a:xfrm>
            <a:off x="239561" y="130622"/>
            <a:ext cx="11521280" cy="562074"/>
          </a:xfrm>
        </p:spPr>
        <p:txBody>
          <a:bodyPr>
            <a:normAutofit/>
          </a:bodyPr>
          <a:lstStyle/>
          <a:p>
            <a:r>
              <a:rPr lang="fr-FR" dirty="0">
                <a:effectLst/>
                <a:latin typeface="+mn-lt"/>
              </a:rPr>
              <a:t>Missions assignées à la Direction Centrale Recherche &amp; Développement</a:t>
            </a:r>
          </a:p>
        </p:txBody>
      </p:sp>
      <p:sp>
        <p:nvSpPr>
          <p:cNvPr id="77" name="Freeform 86">
            <a:extLst>
              <a:ext uri="{FF2B5EF4-FFF2-40B4-BE49-F238E27FC236}">
                <a16:creationId xmlns:a16="http://schemas.microsoft.com/office/drawing/2014/main" xmlns="" id="{D23AABCC-752D-43F0-BAC9-8077616C234A}"/>
              </a:ext>
            </a:extLst>
          </p:cNvPr>
          <p:cNvSpPr>
            <a:spLocks/>
          </p:cNvSpPr>
          <p:nvPr/>
        </p:nvSpPr>
        <p:spPr bwMode="auto">
          <a:xfrm rot="17326148">
            <a:off x="3011812" y="4332566"/>
            <a:ext cx="365859" cy="2665355"/>
          </a:xfrm>
          <a:custGeom>
            <a:avLst/>
            <a:gdLst>
              <a:gd name="T0" fmla="*/ 289 w 289"/>
              <a:gd name="T1" fmla="*/ 945 h 945"/>
              <a:gd name="T2" fmla="*/ 0 w 289"/>
              <a:gd name="T3" fmla="*/ 127 h 945"/>
              <a:gd name="T4" fmla="*/ 6 w 289"/>
              <a:gd name="T5" fmla="*/ 0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9" h="945">
                <a:moveTo>
                  <a:pt x="289" y="945"/>
                </a:moveTo>
                <a:cubicBezTo>
                  <a:pt x="108" y="721"/>
                  <a:pt x="0" y="437"/>
                  <a:pt x="0" y="127"/>
                </a:cubicBezTo>
                <a:cubicBezTo>
                  <a:pt x="0" y="84"/>
                  <a:pt x="2" y="42"/>
                  <a:pt x="6" y="0"/>
                </a:cubicBezTo>
              </a:path>
            </a:pathLst>
          </a:custGeom>
          <a:noFill/>
          <a:ln w="38100" cap="flat">
            <a:solidFill>
              <a:srgbClr val="FF9900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Freeform 86">
            <a:extLst>
              <a:ext uri="{FF2B5EF4-FFF2-40B4-BE49-F238E27FC236}">
                <a16:creationId xmlns:a16="http://schemas.microsoft.com/office/drawing/2014/main" xmlns="" id="{D23AABCC-752D-43F0-BAC9-8077616C234A}"/>
              </a:ext>
            </a:extLst>
          </p:cNvPr>
          <p:cNvSpPr>
            <a:spLocks/>
          </p:cNvSpPr>
          <p:nvPr/>
        </p:nvSpPr>
        <p:spPr bwMode="auto">
          <a:xfrm rot="16589178">
            <a:off x="6921678" y="4840196"/>
            <a:ext cx="309780" cy="2287850"/>
          </a:xfrm>
          <a:custGeom>
            <a:avLst/>
            <a:gdLst>
              <a:gd name="T0" fmla="*/ 289 w 289"/>
              <a:gd name="T1" fmla="*/ 945 h 945"/>
              <a:gd name="T2" fmla="*/ 0 w 289"/>
              <a:gd name="T3" fmla="*/ 127 h 945"/>
              <a:gd name="T4" fmla="*/ 6 w 289"/>
              <a:gd name="T5" fmla="*/ 0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9" h="945">
                <a:moveTo>
                  <a:pt x="289" y="945"/>
                </a:moveTo>
                <a:cubicBezTo>
                  <a:pt x="108" y="721"/>
                  <a:pt x="0" y="437"/>
                  <a:pt x="0" y="127"/>
                </a:cubicBezTo>
                <a:cubicBezTo>
                  <a:pt x="0" y="84"/>
                  <a:pt x="2" y="42"/>
                  <a:pt x="6" y="0"/>
                </a:cubicBezTo>
              </a:path>
            </a:pathLst>
          </a:custGeom>
          <a:noFill/>
          <a:ln w="38100" cap="flat">
            <a:solidFill>
              <a:srgbClr val="FF9900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Ellipse 97"/>
          <p:cNvSpPr/>
          <p:nvPr/>
        </p:nvSpPr>
        <p:spPr>
          <a:xfrm>
            <a:off x="4621619" y="5070302"/>
            <a:ext cx="1174442" cy="121115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>
              <a:solidFill>
                <a:schemeClr val="tx2"/>
              </a:solidFill>
            </a:endParaRPr>
          </a:p>
        </p:txBody>
      </p:sp>
      <p:sp>
        <p:nvSpPr>
          <p:cNvPr id="101" name="CasellaDiTesto 73"/>
          <p:cNvSpPr txBox="1"/>
          <p:nvPr/>
        </p:nvSpPr>
        <p:spPr>
          <a:xfrm>
            <a:off x="5922468" y="5129604"/>
            <a:ext cx="2069678" cy="109260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300" b="1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Détermination d'axes de recherche susceptibles d'être érigés en projets ou programmes</a:t>
            </a:r>
          </a:p>
        </p:txBody>
      </p:sp>
      <p:pic>
        <p:nvPicPr>
          <p:cNvPr id="49" name="Immagine 58">
            <a:extLst>
              <a:ext uri="{FF2B5EF4-FFF2-40B4-BE49-F238E27FC236}">
                <a16:creationId xmlns:a16="http://schemas.microsoft.com/office/drawing/2014/main" xmlns="" id="{4F5B3F26-E592-44DF-8E66-02CEB5ED35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313" y="5201681"/>
            <a:ext cx="950286" cy="948392"/>
          </a:xfrm>
          <a:prstGeom prst="ellipse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-69180" y="779358"/>
            <a:ext cx="12417717" cy="5218989"/>
            <a:chOff x="-69180" y="779358"/>
            <a:chExt cx="12417717" cy="5218989"/>
          </a:xfrm>
        </p:grpSpPr>
        <p:sp>
          <p:nvSpPr>
            <p:cNvPr id="50" name="Arco 4"/>
            <p:cNvSpPr/>
            <p:nvPr/>
          </p:nvSpPr>
          <p:spPr>
            <a:xfrm rot="2633171">
              <a:off x="8774265" y="2946800"/>
              <a:ext cx="2486196" cy="1897596"/>
            </a:xfrm>
            <a:prstGeom prst="arc">
              <a:avLst>
                <a:gd name="adj1" fmla="val 15426628"/>
                <a:gd name="adj2" fmla="val 990697"/>
              </a:avLst>
            </a:pr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Ovale 74"/>
            <p:cNvSpPr/>
            <p:nvPr/>
          </p:nvSpPr>
          <p:spPr>
            <a:xfrm>
              <a:off x="5295673" y="1240235"/>
              <a:ext cx="1356245" cy="121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60400">
                <a:schemeClr val="bg1">
                  <a:alpha val="8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Ovale 81"/>
            <p:cNvSpPr/>
            <p:nvPr/>
          </p:nvSpPr>
          <p:spPr>
            <a:xfrm>
              <a:off x="9237638" y="2011559"/>
              <a:ext cx="1356245" cy="121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60400">
                <a:schemeClr val="bg1">
                  <a:alpha val="8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Rectangle 49"/>
            <p:cNvSpPr/>
            <p:nvPr/>
          </p:nvSpPr>
          <p:spPr>
            <a:xfrm>
              <a:off x="6077119" y="779358"/>
              <a:ext cx="2886061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b="1" dirty="0">
                  <a:solidFill>
                    <a:srgbClr val="FF9900"/>
                  </a:solidFill>
                  <a:latin typeface="+mj-lt"/>
                </a:rPr>
                <a:t>Résolution des Problèmes Scientifiques &amp; Techniques</a:t>
              </a:r>
            </a:p>
          </p:txBody>
        </p:sp>
        <p:sp>
          <p:nvSpPr>
            <p:cNvPr id="63" name="Rectangle 49"/>
            <p:cNvSpPr/>
            <p:nvPr/>
          </p:nvSpPr>
          <p:spPr>
            <a:xfrm>
              <a:off x="9501540" y="1204238"/>
              <a:ext cx="2846997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Développement des Technologies dans les Métiers de Base</a:t>
              </a:r>
            </a:p>
          </p:txBody>
        </p:sp>
        <p:sp>
          <p:nvSpPr>
            <p:cNvPr id="64" name="Rectangle 49"/>
            <p:cNvSpPr/>
            <p:nvPr/>
          </p:nvSpPr>
          <p:spPr>
            <a:xfrm>
              <a:off x="7221844" y="4121210"/>
              <a:ext cx="2902284" cy="590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Veille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Technologique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&amp; </a:t>
              </a: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Scientifique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65" name="Rectangle 49"/>
            <p:cNvSpPr/>
            <p:nvPr/>
          </p:nvSpPr>
          <p:spPr>
            <a:xfrm>
              <a:off x="-69180" y="3634742"/>
              <a:ext cx="3263921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Normalisation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, Certification &amp;  </a:t>
              </a: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Accréditation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66" name="Rectangle 49"/>
            <p:cNvSpPr/>
            <p:nvPr/>
          </p:nvSpPr>
          <p:spPr>
            <a:xfrm>
              <a:off x="239561" y="905242"/>
              <a:ext cx="298793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sz="20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Valorisation des Produits de la Recherche</a:t>
              </a:r>
              <a:endParaRPr lang="en-US" sz="2000" b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sp>
          <p:nvSpPr>
            <p:cNvPr id="70" name="CasellaDiTesto 55"/>
            <p:cNvSpPr txBox="1"/>
            <p:nvPr/>
          </p:nvSpPr>
          <p:spPr>
            <a:xfrm>
              <a:off x="9072861" y="3275630"/>
              <a:ext cx="30764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Promotion et la mise </a:t>
              </a:r>
            </a:p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en œuvre de la recherche appliquée</a:t>
              </a:r>
            </a:p>
          </p:txBody>
        </p:sp>
        <p:sp>
          <p:nvSpPr>
            <p:cNvPr id="72" name="CasellaDiTesto 68"/>
            <p:cNvSpPr txBox="1"/>
            <p:nvPr/>
          </p:nvSpPr>
          <p:spPr>
            <a:xfrm>
              <a:off x="9349846" y="4946496"/>
              <a:ext cx="2625823" cy="892552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Identification, acquisition et promotion de technologies créatrices de valeur pour SH (brevets, licences</a:t>
              </a: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Calibri"/>
                </a:rPr>
                <a:t>)</a:t>
              </a:r>
            </a:p>
          </p:txBody>
        </p:sp>
        <p:sp>
          <p:nvSpPr>
            <p:cNvPr id="75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5192165">
              <a:off x="3650530" y="864393"/>
              <a:ext cx="270273" cy="2285738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6480000">
              <a:off x="8026416" y="973194"/>
              <a:ext cx="188168" cy="2166581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Arco 84"/>
            <p:cNvSpPr/>
            <p:nvPr/>
          </p:nvSpPr>
          <p:spPr>
            <a:xfrm rot="9244592">
              <a:off x="308826" y="2877944"/>
              <a:ext cx="2349140" cy="1818648"/>
            </a:xfrm>
            <a:prstGeom prst="arc">
              <a:avLst>
                <a:gd name="adj1" fmla="val 20329442"/>
                <a:gd name="adj2" fmla="val 5902711"/>
              </a:avLst>
            </a:pr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CasellaDiTesto 43"/>
            <p:cNvSpPr txBox="1"/>
            <p:nvPr/>
          </p:nvSpPr>
          <p:spPr>
            <a:xfrm>
              <a:off x="2524545" y="1551424"/>
              <a:ext cx="2477545" cy="9541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4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La promotion de l'innovation et du</a:t>
              </a:r>
            </a:p>
            <a:p>
              <a:pPr>
                <a:defRPr/>
              </a:pPr>
              <a:r>
                <a:rPr lang="fr-FR" sz="14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développement technologique</a:t>
              </a:r>
            </a:p>
          </p:txBody>
        </p:sp>
        <p:sp>
          <p:nvSpPr>
            <p:cNvPr id="88" name="CasellaDiTesto 72"/>
            <p:cNvSpPr txBox="1"/>
            <p:nvPr/>
          </p:nvSpPr>
          <p:spPr>
            <a:xfrm>
              <a:off x="6263233" y="1565803"/>
              <a:ext cx="3357009" cy="69249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fr-FR" sz="13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</a:rPr>
                <a:t>Identification des problèmes, </a:t>
              </a:r>
            </a:p>
            <a:p>
              <a:pPr lvl="0">
                <a:defRPr/>
              </a:pPr>
              <a:r>
                <a:rPr lang="fr-FR" sz="13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</a:rPr>
                <a:t>      à caractère scientifique et technique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fr-FR" sz="13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j-lt"/>
                </a:rPr>
                <a:t>Initiation de projets  de recherche </a:t>
              </a:r>
            </a:p>
          </p:txBody>
        </p:sp>
        <p:sp>
          <p:nvSpPr>
            <p:cNvPr id="89" name="CasellaDiTesto 73"/>
            <p:cNvSpPr txBox="1"/>
            <p:nvPr/>
          </p:nvSpPr>
          <p:spPr>
            <a:xfrm>
              <a:off x="1890974" y="4389490"/>
              <a:ext cx="2735782" cy="10926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Sensibiliser et promouvoir les actions de normalisation, certification et accréditation sur des produits, procédés, méthodes de mesure et d'essais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5138391" y="1098261"/>
              <a:ext cx="1174442" cy="1211150"/>
            </a:xfrm>
            <a:prstGeom prst="ellipse">
              <a:avLst/>
            </a:prstGeom>
            <a:solidFill>
              <a:srgbClr val="FF9900"/>
            </a:solidFill>
            <a:ln w="28575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rgbClr val="FF9900"/>
                </a:solidFill>
              </a:endParaRPr>
            </a:p>
          </p:txBody>
        </p:sp>
        <p:sp>
          <p:nvSpPr>
            <p:cNvPr id="53" name="Ellipse 52"/>
            <p:cNvSpPr/>
            <p:nvPr/>
          </p:nvSpPr>
          <p:spPr>
            <a:xfrm>
              <a:off x="9314741" y="1955706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93" name="object 22"/>
            <p:cNvSpPr/>
            <p:nvPr/>
          </p:nvSpPr>
          <p:spPr>
            <a:xfrm>
              <a:off x="5235674" y="1344684"/>
              <a:ext cx="1072896" cy="6690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Ellipse 93"/>
            <p:cNvSpPr/>
            <p:nvPr/>
          </p:nvSpPr>
          <p:spPr>
            <a:xfrm>
              <a:off x="8085765" y="4787197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pic>
          <p:nvPicPr>
            <p:cNvPr id="95" name="Picture 173" descr="https://mm.gettyimages.com/api/1.0/owners/249873912/assets/524445566/thumbnails/master/vn?signature=f13e656577c2aadc05d2014016ef51ac">
              <a:extLst>
                <a:ext uri="{FF2B5EF4-FFF2-40B4-BE49-F238E27FC236}">
                  <a16:creationId xmlns:a16="http://schemas.microsoft.com/office/drawing/2014/main" xmlns="" id="{AAF3DBCA-6FF4-4692-82F9-54947AA03A5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4" b="994"/>
            <a:stretch/>
          </p:blipFill>
          <p:spPr bwMode="auto">
            <a:xfrm>
              <a:off x="8286540" y="5120783"/>
              <a:ext cx="786321" cy="593597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</p:pic>
        <p:sp>
          <p:nvSpPr>
            <p:cNvPr id="99" name="Ellipse 98"/>
            <p:cNvSpPr/>
            <p:nvPr/>
          </p:nvSpPr>
          <p:spPr>
            <a:xfrm>
              <a:off x="717689" y="4321996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100" name="Rectangle 49"/>
            <p:cNvSpPr/>
            <p:nvPr/>
          </p:nvSpPr>
          <p:spPr>
            <a:xfrm>
              <a:off x="4537806" y="4675075"/>
              <a:ext cx="1569521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Innover</a:t>
              </a:r>
              <a:endParaRPr lang="en-US" b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grpSp>
          <p:nvGrpSpPr>
            <p:cNvPr id="102" name="Groupe 101"/>
            <p:cNvGrpSpPr/>
            <p:nvPr/>
          </p:nvGrpSpPr>
          <p:grpSpPr>
            <a:xfrm>
              <a:off x="940569" y="4562551"/>
              <a:ext cx="832711" cy="639130"/>
              <a:chOff x="1486478" y="1689100"/>
              <a:chExt cx="6123573" cy="1883916"/>
            </a:xfrm>
          </p:grpSpPr>
          <p:pic>
            <p:nvPicPr>
              <p:cNvPr id="103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6478" y="1689100"/>
                <a:ext cx="3382798" cy="18839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976" y="2365289"/>
                <a:ext cx="3254075" cy="1206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8" name="Ellipse 107"/>
            <p:cNvSpPr/>
            <p:nvPr/>
          </p:nvSpPr>
          <p:spPr>
            <a:xfrm>
              <a:off x="1264630" y="1916524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9480841" y="2136199"/>
              <a:ext cx="842241" cy="835222"/>
              <a:chOff x="5422562" y="1315412"/>
              <a:chExt cx="814069" cy="812800"/>
            </a:xfrm>
          </p:grpSpPr>
          <p:sp>
            <p:nvSpPr>
              <p:cNvPr id="46" name="object 16"/>
              <p:cNvSpPr/>
              <p:nvPr/>
            </p:nvSpPr>
            <p:spPr>
              <a:xfrm>
                <a:off x="5422562" y="1315412"/>
                <a:ext cx="81406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4070" h="812800">
                    <a:moveTo>
                      <a:pt x="406907" y="0"/>
                    </a:moveTo>
                    <a:lnTo>
                      <a:pt x="359442" y="2732"/>
                    </a:lnTo>
                    <a:lnTo>
                      <a:pt x="313588" y="10727"/>
                    </a:lnTo>
                    <a:lnTo>
                      <a:pt x="269650" y="23680"/>
                    </a:lnTo>
                    <a:lnTo>
                      <a:pt x="227933" y="41285"/>
                    </a:lnTo>
                    <a:lnTo>
                      <a:pt x="188742" y="63238"/>
                    </a:lnTo>
                    <a:lnTo>
                      <a:pt x="152382" y="89233"/>
                    </a:lnTo>
                    <a:lnTo>
                      <a:pt x="119157" y="118967"/>
                    </a:lnTo>
                    <a:lnTo>
                      <a:pt x="89373" y="152133"/>
                    </a:lnTo>
                    <a:lnTo>
                      <a:pt x="63335" y="188427"/>
                    </a:lnTo>
                    <a:lnTo>
                      <a:pt x="41347" y="227544"/>
                    </a:lnTo>
                    <a:lnTo>
                      <a:pt x="23715" y="269180"/>
                    </a:lnTo>
                    <a:lnTo>
                      <a:pt x="10743" y="313028"/>
                    </a:lnTo>
                    <a:lnTo>
                      <a:pt x="2736" y="358785"/>
                    </a:lnTo>
                    <a:lnTo>
                      <a:pt x="0" y="406145"/>
                    </a:lnTo>
                    <a:lnTo>
                      <a:pt x="2736" y="453506"/>
                    </a:lnTo>
                    <a:lnTo>
                      <a:pt x="10743" y="499263"/>
                    </a:lnTo>
                    <a:lnTo>
                      <a:pt x="23715" y="543111"/>
                    </a:lnTo>
                    <a:lnTo>
                      <a:pt x="41347" y="584747"/>
                    </a:lnTo>
                    <a:lnTo>
                      <a:pt x="63335" y="623864"/>
                    </a:lnTo>
                    <a:lnTo>
                      <a:pt x="89373" y="660158"/>
                    </a:lnTo>
                    <a:lnTo>
                      <a:pt x="119157" y="693324"/>
                    </a:lnTo>
                    <a:lnTo>
                      <a:pt x="152382" y="723058"/>
                    </a:lnTo>
                    <a:lnTo>
                      <a:pt x="188742" y="749053"/>
                    </a:lnTo>
                    <a:lnTo>
                      <a:pt x="227933" y="771006"/>
                    </a:lnTo>
                    <a:lnTo>
                      <a:pt x="269650" y="788611"/>
                    </a:lnTo>
                    <a:lnTo>
                      <a:pt x="313588" y="801564"/>
                    </a:lnTo>
                    <a:lnTo>
                      <a:pt x="359442" y="809559"/>
                    </a:lnTo>
                    <a:lnTo>
                      <a:pt x="406907" y="812291"/>
                    </a:lnTo>
                    <a:lnTo>
                      <a:pt x="454373" y="809559"/>
                    </a:lnTo>
                    <a:lnTo>
                      <a:pt x="500227" y="801564"/>
                    </a:lnTo>
                    <a:lnTo>
                      <a:pt x="544165" y="788611"/>
                    </a:lnTo>
                    <a:lnTo>
                      <a:pt x="585882" y="771006"/>
                    </a:lnTo>
                    <a:lnTo>
                      <a:pt x="625073" y="749053"/>
                    </a:lnTo>
                    <a:lnTo>
                      <a:pt x="661433" y="723058"/>
                    </a:lnTo>
                    <a:lnTo>
                      <a:pt x="694658" y="693324"/>
                    </a:lnTo>
                    <a:lnTo>
                      <a:pt x="724442" y="660158"/>
                    </a:lnTo>
                    <a:lnTo>
                      <a:pt x="750480" y="623864"/>
                    </a:lnTo>
                    <a:lnTo>
                      <a:pt x="772468" y="584747"/>
                    </a:lnTo>
                    <a:lnTo>
                      <a:pt x="790100" y="543111"/>
                    </a:lnTo>
                    <a:lnTo>
                      <a:pt x="803072" y="499263"/>
                    </a:lnTo>
                    <a:lnTo>
                      <a:pt x="811079" y="453506"/>
                    </a:lnTo>
                    <a:lnTo>
                      <a:pt x="813816" y="406145"/>
                    </a:lnTo>
                    <a:lnTo>
                      <a:pt x="811079" y="358785"/>
                    </a:lnTo>
                    <a:lnTo>
                      <a:pt x="803072" y="313028"/>
                    </a:lnTo>
                    <a:lnTo>
                      <a:pt x="790100" y="269180"/>
                    </a:lnTo>
                    <a:lnTo>
                      <a:pt x="772468" y="227544"/>
                    </a:lnTo>
                    <a:lnTo>
                      <a:pt x="750480" y="188427"/>
                    </a:lnTo>
                    <a:lnTo>
                      <a:pt x="724442" y="152133"/>
                    </a:lnTo>
                    <a:lnTo>
                      <a:pt x="694658" y="118967"/>
                    </a:lnTo>
                    <a:lnTo>
                      <a:pt x="661433" y="89233"/>
                    </a:lnTo>
                    <a:lnTo>
                      <a:pt x="625073" y="63238"/>
                    </a:lnTo>
                    <a:lnTo>
                      <a:pt x="585882" y="41285"/>
                    </a:lnTo>
                    <a:lnTo>
                      <a:pt x="544165" y="23680"/>
                    </a:lnTo>
                    <a:lnTo>
                      <a:pt x="500227" y="10727"/>
                    </a:lnTo>
                    <a:lnTo>
                      <a:pt x="454373" y="2732"/>
                    </a:lnTo>
                    <a:lnTo>
                      <a:pt x="406907" y="0"/>
                    </a:lnTo>
                    <a:close/>
                  </a:path>
                </a:pathLst>
              </a:custGeom>
              <a:solidFill>
                <a:srgbClr val="58585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32"/>
              <p:cNvSpPr/>
              <p:nvPr/>
            </p:nvSpPr>
            <p:spPr>
              <a:xfrm>
                <a:off x="5559910" y="1498332"/>
                <a:ext cx="643127" cy="320039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5" name="Group 133">
              <a:extLst>
                <a:ext uri="{FF2B5EF4-FFF2-40B4-BE49-F238E27FC236}">
                  <a16:creationId xmlns:a16="http://schemas.microsoft.com/office/drawing/2014/main" xmlns="" id="{CA0BCE6C-6893-4EDD-BFAB-13289453F0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75286" y="2249428"/>
              <a:ext cx="515789" cy="545341"/>
              <a:chOff x="8559229" y="3713303"/>
              <a:chExt cx="614261" cy="649459"/>
            </a:xfrm>
            <a:solidFill>
              <a:srgbClr val="CDCDCD"/>
            </a:solidFill>
          </p:grpSpPr>
          <p:sp>
            <p:nvSpPr>
              <p:cNvPr id="57" name="Freeform 11">
                <a:extLst>
                  <a:ext uri="{FF2B5EF4-FFF2-40B4-BE49-F238E27FC236}">
                    <a16:creationId xmlns:a16="http://schemas.microsoft.com/office/drawing/2014/main" xmlns="" id="{41E16C53-F236-441E-BFC0-FE72A4E2A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4364" y="3954746"/>
                <a:ext cx="253753" cy="253753"/>
              </a:xfrm>
              <a:custGeom>
                <a:avLst/>
                <a:gdLst>
                  <a:gd name="T0" fmla="*/ 1000 w 2000"/>
                  <a:gd name="T1" fmla="*/ 1999 h 2000"/>
                  <a:gd name="T2" fmla="*/ 1000 w 2000"/>
                  <a:gd name="T3" fmla="*/ 1999 h 2000"/>
                  <a:gd name="T4" fmla="*/ 0 w 2000"/>
                  <a:gd name="T5" fmla="*/ 999 h 2000"/>
                  <a:gd name="T6" fmla="*/ 1000 w 2000"/>
                  <a:gd name="T7" fmla="*/ 0 h 2000"/>
                  <a:gd name="T8" fmla="*/ 1999 w 2000"/>
                  <a:gd name="T9" fmla="*/ 999 h 2000"/>
                  <a:gd name="T10" fmla="*/ 1000 w 2000"/>
                  <a:gd name="T11" fmla="*/ 1999 h 2000"/>
                  <a:gd name="T12" fmla="*/ 1000 w 2000"/>
                  <a:gd name="T13" fmla="*/ 219 h 2000"/>
                  <a:gd name="T14" fmla="*/ 1000 w 2000"/>
                  <a:gd name="T15" fmla="*/ 219 h 2000"/>
                  <a:gd name="T16" fmla="*/ 219 w 2000"/>
                  <a:gd name="T17" fmla="*/ 999 h 2000"/>
                  <a:gd name="T18" fmla="*/ 1000 w 2000"/>
                  <a:gd name="T19" fmla="*/ 1780 h 2000"/>
                  <a:gd name="T20" fmla="*/ 1812 w 2000"/>
                  <a:gd name="T21" fmla="*/ 999 h 2000"/>
                  <a:gd name="T22" fmla="*/ 1000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1000" y="1999"/>
                    </a:moveTo>
                    <a:lnTo>
                      <a:pt x="1000" y="1999"/>
                    </a:lnTo>
                    <a:cubicBezTo>
                      <a:pt x="469" y="1999"/>
                      <a:pt x="0" y="1562"/>
                      <a:pt x="0" y="999"/>
                    </a:cubicBezTo>
                    <a:cubicBezTo>
                      <a:pt x="0" y="438"/>
                      <a:pt x="469" y="0"/>
                      <a:pt x="1000" y="0"/>
                    </a:cubicBezTo>
                    <a:cubicBezTo>
                      <a:pt x="1563" y="0"/>
                      <a:pt x="1999" y="438"/>
                      <a:pt x="1999" y="999"/>
                    </a:cubicBezTo>
                    <a:cubicBezTo>
                      <a:pt x="1999" y="1562"/>
                      <a:pt x="1563" y="1999"/>
                      <a:pt x="1000" y="1999"/>
                    </a:cubicBezTo>
                    <a:close/>
                    <a:moveTo>
                      <a:pt x="1000" y="219"/>
                    </a:moveTo>
                    <a:lnTo>
                      <a:pt x="1000" y="219"/>
                    </a:lnTo>
                    <a:cubicBezTo>
                      <a:pt x="563" y="219"/>
                      <a:pt x="219" y="563"/>
                      <a:pt x="219" y="999"/>
                    </a:cubicBezTo>
                    <a:cubicBezTo>
                      <a:pt x="219" y="1437"/>
                      <a:pt x="563" y="1780"/>
                      <a:pt x="1000" y="1780"/>
                    </a:cubicBezTo>
                    <a:cubicBezTo>
                      <a:pt x="1438" y="1780"/>
                      <a:pt x="1812" y="1437"/>
                      <a:pt x="1812" y="999"/>
                    </a:cubicBezTo>
                    <a:cubicBezTo>
                      <a:pt x="1812" y="563"/>
                      <a:pt x="1438" y="219"/>
                      <a:pt x="1000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58" name="Freeform 12">
                <a:extLst>
                  <a:ext uri="{FF2B5EF4-FFF2-40B4-BE49-F238E27FC236}">
                    <a16:creationId xmlns:a16="http://schemas.microsoft.com/office/drawing/2014/main" xmlns="" id="{DDED1762-7D35-4D65-83FE-5C71C5701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00682" y="3954746"/>
                <a:ext cx="253753" cy="253753"/>
              </a:xfrm>
              <a:custGeom>
                <a:avLst/>
                <a:gdLst>
                  <a:gd name="T0" fmla="*/ 999 w 2000"/>
                  <a:gd name="T1" fmla="*/ 1999 h 2000"/>
                  <a:gd name="T2" fmla="*/ 999 w 2000"/>
                  <a:gd name="T3" fmla="*/ 1999 h 2000"/>
                  <a:gd name="T4" fmla="*/ 0 w 2000"/>
                  <a:gd name="T5" fmla="*/ 999 h 2000"/>
                  <a:gd name="T6" fmla="*/ 999 w 2000"/>
                  <a:gd name="T7" fmla="*/ 0 h 2000"/>
                  <a:gd name="T8" fmla="*/ 1999 w 2000"/>
                  <a:gd name="T9" fmla="*/ 999 h 2000"/>
                  <a:gd name="T10" fmla="*/ 999 w 2000"/>
                  <a:gd name="T11" fmla="*/ 1999 h 2000"/>
                  <a:gd name="T12" fmla="*/ 999 w 2000"/>
                  <a:gd name="T13" fmla="*/ 219 h 2000"/>
                  <a:gd name="T14" fmla="*/ 999 w 2000"/>
                  <a:gd name="T15" fmla="*/ 219 h 2000"/>
                  <a:gd name="T16" fmla="*/ 219 w 2000"/>
                  <a:gd name="T17" fmla="*/ 999 h 2000"/>
                  <a:gd name="T18" fmla="*/ 999 w 2000"/>
                  <a:gd name="T19" fmla="*/ 1780 h 2000"/>
                  <a:gd name="T20" fmla="*/ 1812 w 2000"/>
                  <a:gd name="T21" fmla="*/ 999 h 2000"/>
                  <a:gd name="T22" fmla="*/ 999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999" y="1999"/>
                    </a:moveTo>
                    <a:lnTo>
                      <a:pt x="999" y="1999"/>
                    </a:lnTo>
                    <a:cubicBezTo>
                      <a:pt x="469" y="1999"/>
                      <a:pt x="0" y="1562"/>
                      <a:pt x="0" y="999"/>
                    </a:cubicBezTo>
                    <a:cubicBezTo>
                      <a:pt x="0" y="438"/>
                      <a:pt x="469" y="0"/>
                      <a:pt x="999" y="0"/>
                    </a:cubicBezTo>
                    <a:cubicBezTo>
                      <a:pt x="1562" y="0"/>
                      <a:pt x="1999" y="438"/>
                      <a:pt x="1999" y="999"/>
                    </a:cubicBezTo>
                    <a:cubicBezTo>
                      <a:pt x="1999" y="1562"/>
                      <a:pt x="1562" y="1999"/>
                      <a:pt x="999" y="1999"/>
                    </a:cubicBezTo>
                    <a:close/>
                    <a:moveTo>
                      <a:pt x="999" y="219"/>
                    </a:moveTo>
                    <a:lnTo>
                      <a:pt x="999" y="219"/>
                    </a:lnTo>
                    <a:cubicBezTo>
                      <a:pt x="563" y="219"/>
                      <a:pt x="219" y="563"/>
                      <a:pt x="219" y="999"/>
                    </a:cubicBezTo>
                    <a:cubicBezTo>
                      <a:pt x="219" y="1437"/>
                      <a:pt x="563" y="1780"/>
                      <a:pt x="999" y="1780"/>
                    </a:cubicBezTo>
                    <a:cubicBezTo>
                      <a:pt x="1437" y="1780"/>
                      <a:pt x="1812" y="1437"/>
                      <a:pt x="1812" y="999"/>
                    </a:cubicBezTo>
                    <a:cubicBezTo>
                      <a:pt x="1812" y="563"/>
                      <a:pt x="1437" y="219"/>
                      <a:pt x="999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59" name="Freeform 13">
                <a:extLst>
                  <a:ext uri="{FF2B5EF4-FFF2-40B4-BE49-F238E27FC236}">
                    <a16:creationId xmlns:a16="http://schemas.microsoft.com/office/drawing/2014/main" xmlns="" id="{329C64A2-EA7F-48B7-9E4F-46E5B818D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37523" y="3863639"/>
                <a:ext cx="253753" cy="253753"/>
              </a:xfrm>
              <a:custGeom>
                <a:avLst/>
                <a:gdLst>
                  <a:gd name="T0" fmla="*/ 1000 w 2000"/>
                  <a:gd name="T1" fmla="*/ 1999 h 2000"/>
                  <a:gd name="T2" fmla="*/ 1000 w 2000"/>
                  <a:gd name="T3" fmla="*/ 1999 h 2000"/>
                  <a:gd name="T4" fmla="*/ 0 w 2000"/>
                  <a:gd name="T5" fmla="*/ 1000 h 2000"/>
                  <a:gd name="T6" fmla="*/ 1000 w 2000"/>
                  <a:gd name="T7" fmla="*/ 0 h 2000"/>
                  <a:gd name="T8" fmla="*/ 1999 w 2000"/>
                  <a:gd name="T9" fmla="*/ 1000 h 2000"/>
                  <a:gd name="T10" fmla="*/ 1000 w 2000"/>
                  <a:gd name="T11" fmla="*/ 1999 h 2000"/>
                  <a:gd name="T12" fmla="*/ 1000 w 2000"/>
                  <a:gd name="T13" fmla="*/ 219 h 2000"/>
                  <a:gd name="T14" fmla="*/ 1000 w 2000"/>
                  <a:gd name="T15" fmla="*/ 219 h 2000"/>
                  <a:gd name="T16" fmla="*/ 219 w 2000"/>
                  <a:gd name="T17" fmla="*/ 1000 h 2000"/>
                  <a:gd name="T18" fmla="*/ 1000 w 2000"/>
                  <a:gd name="T19" fmla="*/ 1812 h 2000"/>
                  <a:gd name="T20" fmla="*/ 1812 w 2000"/>
                  <a:gd name="T21" fmla="*/ 1000 h 2000"/>
                  <a:gd name="T22" fmla="*/ 1000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1000" y="1999"/>
                    </a:moveTo>
                    <a:lnTo>
                      <a:pt x="1000" y="1999"/>
                    </a:lnTo>
                    <a:cubicBezTo>
                      <a:pt x="469" y="1999"/>
                      <a:pt x="0" y="1562"/>
                      <a:pt x="0" y="1000"/>
                    </a:cubicBezTo>
                    <a:cubicBezTo>
                      <a:pt x="0" y="469"/>
                      <a:pt x="469" y="0"/>
                      <a:pt x="1000" y="0"/>
                    </a:cubicBezTo>
                    <a:cubicBezTo>
                      <a:pt x="1562" y="0"/>
                      <a:pt x="1999" y="469"/>
                      <a:pt x="1999" y="1000"/>
                    </a:cubicBezTo>
                    <a:cubicBezTo>
                      <a:pt x="1999" y="1562"/>
                      <a:pt x="1562" y="1999"/>
                      <a:pt x="1000" y="1999"/>
                    </a:cubicBezTo>
                    <a:close/>
                    <a:moveTo>
                      <a:pt x="1000" y="219"/>
                    </a:moveTo>
                    <a:lnTo>
                      <a:pt x="1000" y="219"/>
                    </a:lnTo>
                    <a:cubicBezTo>
                      <a:pt x="563" y="219"/>
                      <a:pt x="219" y="563"/>
                      <a:pt x="219" y="1000"/>
                    </a:cubicBezTo>
                    <a:cubicBezTo>
                      <a:pt x="219" y="1437"/>
                      <a:pt x="563" y="1812"/>
                      <a:pt x="1000" y="1812"/>
                    </a:cubicBezTo>
                    <a:cubicBezTo>
                      <a:pt x="1437" y="1812"/>
                      <a:pt x="1812" y="1437"/>
                      <a:pt x="1812" y="1000"/>
                    </a:cubicBezTo>
                    <a:cubicBezTo>
                      <a:pt x="1812" y="563"/>
                      <a:pt x="1437" y="219"/>
                      <a:pt x="1000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60" name="Freeform 14">
                <a:extLst>
                  <a:ext uri="{FF2B5EF4-FFF2-40B4-BE49-F238E27FC236}">
                    <a16:creationId xmlns:a16="http://schemas.microsoft.com/office/drawing/2014/main" xmlns="" id="{DD094E8C-3CE4-40B4-8C8F-6AEC91F91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08000" y="4022374"/>
                <a:ext cx="265490" cy="316912"/>
              </a:xfrm>
              <a:custGeom>
                <a:avLst/>
                <a:gdLst>
                  <a:gd name="T0" fmla="*/ 125 w 2095"/>
                  <a:gd name="T1" fmla="*/ 2499 h 2500"/>
                  <a:gd name="T2" fmla="*/ 125 w 2095"/>
                  <a:gd name="T3" fmla="*/ 2499 h 2500"/>
                  <a:gd name="T4" fmla="*/ 0 w 2095"/>
                  <a:gd name="T5" fmla="*/ 2406 h 2500"/>
                  <a:gd name="T6" fmla="*/ 94 w 2095"/>
                  <a:gd name="T7" fmla="*/ 2281 h 2500"/>
                  <a:gd name="T8" fmla="*/ 1875 w 2095"/>
                  <a:gd name="T9" fmla="*/ 125 h 2500"/>
                  <a:gd name="T10" fmla="*/ 1969 w 2095"/>
                  <a:gd name="T11" fmla="*/ 0 h 2500"/>
                  <a:gd name="T12" fmla="*/ 2094 w 2095"/>
                  <a:gd name="T13" fmla="*/ 125 h 2500"/>
                  <a:gd name="T14" fmla="*/ 125 w 2095"/>
                  <a:gd name="T15" fmla="*/ 2499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5" h="2500">
                    <a:moveTo>
                      <a:pt x="125" y="2499"/>
                    </a:moveTo>
                    <a:lnTo>
                      <a:pt x="125" y="2499"/>
                    </a:lnTo>
                    <a:cubicBezTo>
                      <a:pt x="62" y="2499"/>
                      <a:pt x="31" y="2468"/>
                      <a:pt x="0" y="2406"/>
                    </a:cubicBezTo>
                    <a:cubicBezTo>
                      <a:pt x="0" y="2343"/>
                      <a:pt x="31" y="2281"/>
                      <a:pt x="94" y="2281"/>
                    </a:cubicBezTo>
                    <a:cubicBezTo>
                      <a:pt x="1125" y="2093"/>
                      <a:pt x="1875" y="1156"/>
                      <a:pt x="1875" y="125"/>
                    </a:cubicBezTo>
                    <a:cubicBezTo>
                      <a:pt x="1875" y="63"/>
                      <a:pt x="1906" y="0"/>
                      <a:pt x="1969" y="0"/>
                    </a:cubicBezTo>
                    <a:cubicBezTo>
                      <a:pt x="2031" y="0"/>
                      <a:pt x="2094" y="63"/>
                      <a:pt x="2094" y="125"/>
                    </a:cubicBezTo>
                    <a:cubicBezTo>
                      <a:pt x="2094" y="1281"/>
                      <a:pt x="1250" y="2281"/>
                      <a:pt x="125" y="2499"/>
                    </a:cubicBez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61" name="Freeform 15">
                <a:extLst>
                  <a:ext uri="{FF2B5EF4-FFF2-40B4-BE49-F238E27FC236}">
                    <a16:creationId xmlns:a16="http://schemas.microsoft.com/office/drawing/2014/main" xmlns="" id="{3AE158E1-98B9-40D2-A86B-4D29E60BB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64406" y="4283395"/>
                <a:ext cx="75456" cy="79367"/>
              </a:xfrm>
              <a:custGeom>
                <a:avLst/>
                <a:gdLst>
                  <a:gd name="T0" fmla="*/ 593 w 594"/>
                  <a:gd name="T1" fmla="*/ 625 h 626"/>
                  <a:gd name="T2" fmla="*/ 0 w 594"/>
                  <a:gd name="T3" fmla="*/ 375 h 626"/>
                  <a:gd name="T4" fmla="*/ 499 w 594"/>
                  <a:gd name="T5" fmla="*/ 0 h 626"/>
                  <a:gd name="T6" fmla="*/ 593 w 594"/>
                  <a:gd name="T7" fmla="*/ 625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4" h="626">
                    <a:moveTo>
                      <a:pt x="593" y="625"/>
                    </a:moveTo>
                    <a:lnTo>
                      <a:pt x="0" y="375"/>
                    </a:lnTo>
                    <a:lnTo>
                      <a:pt x="499" y="0"/>
                    </a:lnTo>
                    <a:lnTo>
                      <a:pt x="593" y="625"/>
                    </a:ln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68" name="Freeform 16">
                <a:extLst>
                  <a:ext uri="{FF2B5EF4-FFF2-40B4-BE49-F238E27FC236}">
                    <a16:creationId xmlns:a16="http://schemas.microsoft.com/office/drawing/2014/main" xmlns="" id="{D2B2947E-D782-48E7-961D-DEE66A45F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9229" y="3733410"/>
                <a:ext cx="265490" cy="316913"/>
              </a:xfrm>
              <a:custGeom>
                <a:avLst/>
                <a:gdLst>
                  <a:gd name="T0" fmla="*/ 94 w 2095"/>
                  <a:gd name="T1" fmla="*/ 2499 h 2500"/>
                  <a:gd name="T2" fmla="*/ 94 w 2095"/>
                  <a:gd name="T3" fmla="*/ 2499 h 2500"/>
                  <a:gd name="T4" fmla="*/ 0 w 2095"/>
                  <a:gd name="T5" fmla="*/ 2406 h 2500"/>
                  <a:gd name="T6" fmla="*/ 1937 w 2095"/>
                  <a:gd name="T7" fmla="*/ 31 h 2500"/>
                  <a:gd name="T8" fmla="*/ 2062 w 2095"/>
                  <a:gd name="T9" fmla="*/ 94 h 2500"/>
                  <a:gd name="T10" fmla="*/ 2000 w 2095"/>
                  <a:gd name="T11" fmla="*/ 219 h 2500"/>
                  <a:gd name="T12" fmla="*/ 187 w 2095"/>
                  <a:gd name="T13" fmla="*/ 2406 h 2500"/>
                  <a:gd name="T14" fmla="*/ 94 w 2095"/>
                  <a:gd name="T15" fmla="*/ 2499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5" h="2500">
                    <a:moveTo>
                      <a:pt x="94" y="2499"/>
                    </a:moveTo>
                    <a:lnTo>
                      <a:pt x="94" y="2499"/>
                    </a:lnTo>
                    <a:cubicBezTo>
                      <a:pt x="31" y="2499"/>
                      <a:pt x="0" y="2468"/>
                      <a:pt x="0" y="2406"/>
                    </a:cubicBezTo>
                    <a:cubicBezTo>
                      <a:pt x="0" y="1250"/>
                      <a:pt x="812" y="250"/>
                      <a:pt x="1937" y="31"/>
                    </a:cubicBezTo>
                    <a:cubicBezTo>
                      <a:pt x="2000" y="0"/>
                      <a:pt x="2062" y="63"/>
                      <a:pt x="2062" y="94"/>
                    </a:cubicBezTo>
                    <a:cubicBezTo>
                      <a:pt x="2094" y="156"/>
                      <a:pt x="2031" y="219"/>
                      <a:pt x="2000" y="219"/>
                    </a:cubicBezTo>
                    <a:cubicBezTo>
                      <a:pt x="969" y="438"/>
                      <a:pt x="187" y="1344"/>
                      <a:pt x="187" y="2406"/>
                    </a:cubicBezTo>
                    <a:cubicBezTo>
                      <a:pt x="187" y="2468"/>
                      <a:pt x="156" y="2499"/>
                      <a:pt x="94" y="2499"/>
                    </a:cubicBez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69" name="Freeform 17">
                <a:extLst>
                  <a:ext uri="{FF2B5EF4-FFF2-40B4-BE49-F238E27FC236}">
                    <a16:creationId xmlns:a16="http://schemas.microsoft.com/office/drawing/2014/main" xmlns="" id="{6F24D85D-2732-41D7-BB33-1F209F706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2837" y="3713303"/>
                <a:ext cx="71543" cy="75456"/>
              </a:xfrm>
              <a:custGeom>
                <a:avLst/>
                <a:gdLst>
                  <a:gd name="T0" fmla="*/ 0 w 563"/>
                  <a:gd name="T1" fmla="*/ 0 h 595"/>
                  <a:gd name="T2" fmla="*/ 562 w 563"/>
                  <a:gd name="T3" fmla="*/ 250 h 595"/>
                  <a:gd name="T4" fmla="*/ 62 w 563"/>
                  <a:gd name="T5" fmla="*/ 594 h 595"/>
                  <a:gd name="T6" fmla="*/ 0 w 563"/>
                  <a:gd name="T7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3" h="595">
                    <a:moveTo>
                      <a:pt x="0" y="0"/>
                    </a:moveTo>
                    <a:lnTo>
                      <a:pt x="562" y="250"/>
                    </a:lnTo>
                    <a:lnTo>
                      <a:pt x="62" y="594"/>
                    </a:lnTo>
                    <a:lnTo>
                      <a:pt x="0" y="0"/>
                    </a:ln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</p:grpSp>
      </p:grpSp>
      <p:grpSp>
        <p:nvGrpSpPr>
          <p:cNvPr id="71" name="Groupe 70"/>
          <p:cNvGrpSpPr/>
          <p:nvPr/>
        </p:nvGrpSpPr>
        <p:grpSpPr>
          <a:xfrm>
            <a:off x="-69180" y="779358"/>
            <a:ext cx="12417717" cy="5502094"/>
            <a:chOff x="-69180" y="779358"/>
            <a:chExt cx="12417717" cy="5502094"/>
          </a:xfrm>
        </p:grpSpPr>
        <p:sp>
          <p:nvSpPr>
            <p:cNvPr id="73" name="Arco 4"/>
            <p:cNvSpPr/>
            <p:nvPr/>
          </p:nvSpPr>
          <p:spPr>
            <a:xfrm rot="2633171">
              <a:off x="8774265" y="2946800"/>
              <a:ext cx="2486196" cy="1897596"/>
            </a:xfrm>
            <a:prstGeom prst="arc">
              <a:avLst>
                <a:gd name="adj1" fmla="val 15426628"/>
                <a:gd name="adj2" fmla="val 990697"/>
              </a:avLst>
            </a:pr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Ovale 74"/>
            <p:cNvSpPr/>
            <p:nvPr/>
          </p:nvSpPr>
          <p:spPr>
            <a:xfrm>
              <a:off x="5295673" y="1240235"/>
              <a:ext cx="1356245" cy="121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60400">
                <a:schemeClr val="bg1">
                  <a:alpha val="8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Ovale 81"/>
            <p:cNvSpPr/>
            <p:nvPr/>
          </p:nvSpPr>
          <p:spPr>
            <a:xfrm>
              <a:off x="9237638" y="2011559"/>
              <a:ext cx="1356245" cy="121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60400">
                <a:schemeClr val="bg1">
                  <a:alpha val="8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Rectangle 49"/>
            <p:cNvSpPr/>
            <p:nvPr/>
          </p:nvSpPr>
          <p:spPr>
            <a:xfrm>
              <a:off x="6077119" y="779358"/>
              <a:ext cx="2886061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Résolution des Problèmes Scientifiques &amp; Techniques</a:t>
              </a:r>
            </a:p>
          </p:txBody>
        </p:sp>
        <p:sp>
          <p:nvSpPr>
            <p:cNvPr id="82" name="Rectangle 49"/>
            <p:cNvSpPr/>
            <p:nvPr/>
          </p:nvSpPr>
          <p:spPr>
            <a:xfrm>
              <a:off x="9501540" y="1204238"/>
              <a:ext cx="2846997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b="1" dirty="0">
                  <a:solidFill>
                    <a:srgbClr val="FF9933"/>
                  </a:solidFill>
                  <a:latin typeface="+mj-lt"/>
                </a:rPr>
                <a:t>Développement des Technologies dans les Métiers de Base</a:t>
              </a:r>
            </a:p>
          </p:txBody>
        </p:sp>
        <p:sp>
          <p:nvSpPr>
            <p:cNvPr id="83" name="Rectangle 49"/>
            <p:cNvSpPr/>
            <p:nvPr/>
          </p:nvSpPr>
          <p:spPr>
            <a:xfrm>
              <a:off x="7221844" y="4121210"/>
              <a:ext cx="2902284" cy="590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Veille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Technologique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&amp; </a:t>
              </a: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Scientifique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84" name="Rectangle 49"/>
            <p:cNvSpPr/>
            <p:nvPr/>
          </p:nvSpPr>
          <p:spPr>
            <a:xfrm>
              <a:off x="-69180" y="3634742"/>
              <a:ext cx="3263921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Normalisation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, Certification &amp;  </a:t>
              </a: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Accréditation</a:t>
              </a: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85" name="Rectangle 49"/>
            <p:cNvSpPr/>
            <p:nvPr/>
          </p:nvSpPr>
          <p:spPr>
            <a:xfrm>
              <a:off x="239561" y="905242"/>
              <a:ext cx="298793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sz="20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Valorisation des Produits de la Recherche</a:t>
              </a:r>
              <a:endParaRPr lang="en-US" sz="2000" b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sp>
          <p:nvSpPr>
            <p:cNvPr id="86" name="CasellaDiTesto 55"/>
            <p:cNvSpPr txBox="1"/>
            <p:nvPr/>
          </p:nvSpPr>
          <p:spPr>
            <a:xfrm>
              <a:off x="9072861" y="3275630"/>
              <a:ext cx="30764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latin typeface="+mj-lt"/>
                </a:rPr>
                <a:t>Promotion et la mise </a:t>
              </a:r>
            </a:p>
            <a:p>
              <a:pPr lvl="0">
                <a:defRPr/>
              </a:pPr>
              <a:r>
                <a:rPr lang="fr-FR" sz="1300" b="1" dirty="0">
                  <a:latin typeface="+mj-lt"/>
                </a:rPr>
                <a:t>en œuvre de la recherche appliquée</a:t>
              </a:r>
            </a:p>
          </p:txBody>
        </p:sp>
        <p:sp>
          <p:nvSpPr>
            <p:cNvPr id="87" name="CasellaDiTesto 68"/>
            <p:cNvSpPr txBox="1"/>
            <p:nvPr/>
          </p:nvSpPr>
          <p:spPr>
            <a:xfrm>
              <a:off x="9349846" y="4946496"/>
              <a:ext cx="2625823" cy="892552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Identification, acquisition et promotion de technologies créatrices de valeur pour SH (brevets, licences</a:t>
              </a: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Calibri"/>
                </a:rPr>
                <a:t>)</a:t>
              </a:r>
            </a:p>
          </p:txBody>
        </p:sp>
        <p:sp>
          <p:nvSpPr>
            <p:cNvPr id="90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5192165">
              <a:off x="3650530" y="864393"/>
              <a:ext cx="270273" cy="2285738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6480000">
              <a:off x="8026416" y="973194"/>
              <a:ext cx="188168" cy="2166581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7326148">
              <a:off x="3011812" y="4332566"/>
              <a:ext cx="365859" cy="2665355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Arco 84"/>
            <p:cNvSpPr/>
            <p:nvPr/>
          </p:nvSpPr>
          <p:spPr>
            <a:xfrm rot="9244592">
              <a:off x="308826" y="2877944"/>
              <a:ext cx="2349140" cy="1818648"/>
            </a:xfrm>
            <a:prstGeom prst="arc">
              <a:avLst>
                <a:gd name="adj1" fmla="val 20329442"/>
                <a:gd name="adj2" fmla="val 5902711"/>
              </a:avLst>
            </a:pr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CasellaDiTesto 43"/>
            <p:cNvSpPr txBox="1"/>
            <p:nvPr/>
          </p:nvSpPr>
          <p:spPr>
            <a:xfrm>
              <a:off x="2524545" y="1551424"/>
              <a:ext cx="2477545" cy="9541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4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La promotion de l'innovation et du</a:t>
              </a:r>
            </a:p>
            <a:p>
              <a:pPr>
                <a:defRPr/>
              </a:pPr>
              <a:r>
                <a:rPr lang="fr-FR" sz="14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développement technologique</a:t>
              </a:r>
            </a:p>
          </p:txBody>
        </p:sp>
        <p:sp>
          <p:nvSpPr>
            <p:cNvPr id="106" name="CasellaDiTesto 72"/>
            <p:cNvSpPr txBox="1"/>
            <p:nvPr/>
          </p:nvSpPr>
          <p:spPr>
            <a:xfrm>
              <a:off x="6263233" y="1565803"/>
              <a:ext cx="3357009" cy="69249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Identification des problèmes, </a:t>
              </a:r>
            </a:p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     à caractère scientifique et technique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Initiation de projets  de recherche </a:t>
              </a:r>
            </a:p>
          </p:txBody>
        </p:sp>
        <p:sp>
          <p:nvSpPr>
            <p:cNvPr id="107" name="CasellaDiTesto 73"/>
            <p:cNvSpPr txBox="1"/>
            <p:nvPr/>
          </p:nvSpPr>
          <p:spPr>
            <a:xfrm>
              <a:off x="1890974" y="4389490"/>
              <a:ext cx="2735782" cy="10926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Sensibiliser et promouvoir les actions de normalisation, certification et accréditation sur des produits, procédés, méthodes de mesure et d'essais</a:t>
              </a:r>
            </a:p>
          </p:txBody>
        </p:sp>
        <p:sp>
          <p:nvSpPr>
            <p:cNvPr id="109" name="Ellipse 108"/>
            <p:cNvSpPr/>
            <p:nvPr/>
          </p:nvSpPr>
          <p:spPr>
            <a:xfrm>
              <a:off x="5138391" y="1098261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rgbClr val="FF9900"/>
                </a:solidFill>
              </a:endParaRPr>
            </a:p>
          </p:txBody>
        </p:sp>
        <p:sp>
          <p:nvSpPr>
            <p:cNvPr id="110" name="Ellipse 109"/>
            <p:cNvSpPr/>
            <p:nvPr/>
          </p:nvSpPr>
          <p:spPr>
            <a:xfrm>
              <a:off x="9314741" y="1955706"/>
              <a:ext cx="1174442" cy="1211150"/>
            </a:xfrm>
            <a:prstGeom prst="ellipse">
              <a:avLst/>
            </a:prstGeom>
            <a:solidFill>
              <a:srgbClr val="FF9725"/>
            </a:solidFill>
            <a:ln w="28575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111" name="object 22"/>
            <p:cNvSpPr/>
            <p:nvPr/>
          </p:nvSpPr>
          <p:spPr>
            <a:xfrm>
              <a:off x="5235674" y="1344684"/>
              <a:ext cx="1072896" cy="6690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Ellipse 111"/>
            <p:cNvSpPr/>
            <p:nvPr/>
          </p:nvSpPr>
          <p:spPr>
            <a:xfrm>
              <a:off x="8085765" y="4787197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pic>
          <p:nvPicPr>
            <p:cNvPr id="113" name="Picture 173" descr="https://mm.gettyimages.com/api/1.0/owners/249873912/assets/524445566/thumbnails/master/vn?signature=f13e656577c2aadc05d2014016ef51ac">
              <a:extLst>
                <a:ext uri="{FF2B5EF4-FFF2-40B4-BE49-F238E27FC236}">
                  <a16:creationId xmlns:a16="http://schemas.microsoft.com/office/drawing/2014/main" xmlns="" id="{AAF3DBCA-6FF4-4692-82F9-54947AA03A5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4" b="994"/>
            <a:stretch/>
          </p:blipFill>
          <p:spPr bwMode="auto">
            <a:xfrm>
              <a:off x="8286540" y="5120783"/>
              <a:ext cx="786321" cy="593597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</p:pic>
        <p:sp>
          <p:nvSpPr>
            <p:cNvPr id="114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6589178">
              <a:off x="6921678" y="4840196"/>
              <a:ext cx="309780" cy="2287850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Ellipse 114"/>
            <p:cNvSpPr/>
            <p:nvPr/>
          </p:nvSpPr>
          <p:spPr>
            <a:xfrm>
              <a:off x="4621619" y="5070302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116" name="Ellipse 115"/>
            <p:cNvSpPr/>
            <p:nvPr/>
          </p:nvSpPr>
          <p:spPr>
            <a:xfrm>
              <a:off x="717689" y="4321996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117" name="Rectangle 49"/>
            <p:cNvSpPr/>
            <p:nvPr/>
          </p:nvSpPr>
          <p:spPr>
            <a:xfrm>
              <a:off x="4537806" y="4675075"/>
              <a:ext cx="1569521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b="1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Innover</a:t>
              </a:r>
              <a:endParaRPr lang="en-US" b="1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sp>
          <p:nvSpPr>
            <p:cNvPr id="118" name="CasellaDiTesto 73"/>
            <p:cNvSpPr txBox="1"/>
            <p:nvPr/>
          </p:nvSpPr>
          <p:spPr>
            <a:xfrm>
              <a:off x="5922468" y="5129604"/>
              <a:ext cx="2069678" cy="10926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Détermination d'axes de recherche susceptibles d'être érigés en projets ou programmes</a:t>
              </a:r>
            </a:p>
          </p:txBody>
        </p:sp>
        <p:grpSp>
          <p:nvGrpSpPr>
            <p:cNvPr id="119" name="Groupe 118"/>
            <p:cNvGrpSpPr/>
            <p:nvPr/>
          </p:nvGrpSpPr>
          <p:grpSpPr>
            <a:xfrm>
              <a:off x="940569" y="4562551"/>
              <a:ext cx="832711" cy="639130"/>
              <a:chOff x="1486478" y="1689100"/>
              <a:chExt cx="6123573" cy="1883916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6478" y="1689100"/>
                <a:ext cx="3382798" cy="18839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4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976" y="2365289"/>
                <a:ext cx="3254075" cy="1206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0" name="Ellipse 119"/>
            <p:cNvSpPr/>
            <p:nvPr/>
          </p:nvSpPr>
          <p:spPr>
            <a:xfrm>
              <a:off x="1264630" y="1916524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pic>
          <p:nvPicPr>
            <p:cNvPr id="121" name="Immagine 58">
              <a:extLst>
                <a:ext uri="{FF2B5EF4-FFF2-40B4-BE49-F238E27FC236}">
                  <a16:creationId xmlns:a16="http://schemas.microsoft.com/office/drawing/2014/main" xmlns="" id="{4F5B3F26-E592-44DF-8E66-02CEB5ED3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9313" y="5201681"/>
              <a:ext cx="950286" cy="948392"/>
            </a:xfrm>
            <a:prstGeom prst="ellipse">
              <a:avLst/>
            </a:prstGeom>
          </p:spPr>
        </p:pic>
        <p:grpSp>
          <p:nvGrpSpPr>
            <p:cNvPr id="122" name="Groupe 121"/>
            <p:cNvGrpSpPr/>
            <p:nvPr/>
          </p:nvGrpSpPr>
          <p:grpSpPr>
            <a:xfrm>
              <a:off x="9480841" y="2136199"/>
              <a:ext cx="842241" cy="835222"/>
              <a:chOff x="5422562" y="1315412"/>
              <a:chExt cx="814069" cy="812800"/>
            </a:xfrm>
          </p:grpSpPr>
          <p:sp>
            <p:nvSpPr>
              <p:cNvPr id="131" name="object 16"/>
              <p:cNvSpPr/>
              <p:nvPr/>
            </p:nvSpPr>
            <p:spPr>
              <a:xfrm>
                <a:off x="5422562" y="1315412"/>
                <a:ext cx="81406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4070" h="812800">
                    <a:moveTo>
                      <a:pt x="406907" y="0"/>
                    </a:moveTo>
                    <a:lnTo>
                      <a:pt x="359442" y="2732"/>
                    </a:lnTo>
                    <a:lnTo>
                      <a:pt x="313588" y="10727"/>
                    </a:lnTo>
                    <a:lnTo>
                      <a:pt x="269650" y="23680"/>
                    </a:lnTo>
                    <a:lnTo>
                      <a:pt x="227933" y="41285"/>
                    </a:lnTo>
                    <a:lnTo>
                      <a:pt x="188742" y="63238"/>
                    </a:lnTo>
                    <a:lnTo>
                      <a:pt x="152382" y="89233"/>
                    </a:lnTo>
                    <a:lnTo>
                      <a:pt x="119157" y="118967"/>
                    </a:lnTo>
                    <a:lnTo>
                      <a:pt x="89373" y="152133"/>
                    </a:lnTo>
                    <a:lnTo>
                      <a:pt x="63335" y="188427"/>
                    </a:lnTo>
                    <a:lnTo>
                      <a:pt x="41347" y="227544"/>
                    </a:lnTo>
                    <a:lnTo>
                      <a:pt x="23715" y="269180"/>
                    </a:lnTo>
                    <a:lnTo>
                      <a:pt x="10743" y="313028"/>
                    </a:lnTo>
                    <a:lnTo>
                      <a:pt x="2736" y="358785"/>
                    </a:lnTo>
                    <a:lnTo>
                      <a:pt x="0" y="406145"/>
                    </a:lnTo>
                    <a:lnTo>
                      <a:pt x="2736" y="453506"/>
                    </a:lnTo>
                    <a:lnTo>
                      <a:pt x="10743" y="499263"/>
                    </a:lnTo>
                    <a:lnTo>
                      <a:pt x="23715" y="543111"/>
                    </a:lnTo>
                    <a:lnTo>
                      <a:pt x="41347" y="584747"/>
                    </a:lnTo>
                    <a:lnTo>
                      <a:pt x="63335" y="623864"/>
                    </a:lnTo>
                    <a:lnTo>
                      <a:pt x="89373" y="660158"/>
                    </a:lnTo>
                    <a:lnTo>
                      <a:pt x="119157" y="693324"/>
                    </a:lnTo>
                    <a:lnTo>
                      <a:pt x="152382" y="723058"/>
                    </a:lnTo>
                    <a:lnTo>
                      <a:pt x="188742" y="749053"/>
                    </a:lnTo>
                    <a:lnTo>
                      <a:pt x="227933" y="771006"/>
                    </a:lnTo>
                    <a:lnTo>
                      <a:pt x="269650" y="788611"/>
                    </a:lnTo>
                    <a:lnTo>
                      <a:pt x="313588" y="801564"/>
                    </a:lnTo>
                    <a:lnTo>
                      <a:pt x="359442" y="809559"/>
                    </a:lnTo>
                    <a:lnTo>
                      <a:pt x="406907" y="812291"/>
                    </a:lnTo>
                    <a:lnTo>
                      <a:pt x="454373" y="809559"/>
                    </a:lnTo>
                    <a:lnTo>
                      <a:pt x="500227" y="801564"/>
                    </a:lnTo>
                    <a:lnTo>
                      <a:pt x="544165" y="788611"/>
                    </a:lnTo>
                    <a:lnTo>
                      <a:pt x="585882" y="771006"/>
                    </a:lnTo>
                    <a:lnTo>
                      <a:pt x="625073" y="749053"/>
                    </a:lnTo>
                    <a:lnTo>
                      <a:pt x="661433" y="723058"/>
                    </a:lnTo>
                    <a:lnTo>
                      <a:pt x="694658" y="693324"/>
                    </a:lnTo>
                    <a:lnTo>
                      <a:pt x="724442" y="660158"/>
                    </a:lnTo>
                    <a:lnTo>
                      <a:pt x="750480" y="623864"/>
                    </a:lnTo>
                    <a:lnTo>
                      <a:pt x="772468" y="584747"/>
                    </a:lnTo>
                    <a:lnTo>
                      <a:pt x="790100" y="543111"/>
                    </a:lnTo>
                    <a:lnTo>
                      <a:pt x="803072" y="499263"/>
                    </a:lnTo>
                    <a:lnTo>
                      <a:pt x="811079" y="453506"/>
                    </a:lnTo>
                    <a:lnTo>
                      <a:pt x="813816" y="406145"/>
                    </a:lnTo>
                    <a:lnTo>
                      <a:pt x="811079" y="358785"/>
                    </a:lnTo>
                    <a:lnTo>
                      <a:pt x="803072" y="313028"/>
                    </a:lnTo>
                    <a:lnTo>
                      <a:pt x="790100" y="269180"/>
                    </a:lnTo>
                    <a:lnTo>
                      <a:pt x="772468" y="227544"/>
                    </a:lnTo>
                    <a:lnTo>
                      <a:pt x="750480" y="188427"/>
                    </a:lnTo>
                    <a:lnTo>
                      <a:pt x="724442" y="152133"/>
                    </a:lnTo>
                    <a:lnTo>
                      <a:pt x="694658" y="118967"/>
                    </a:lnTo>
                    <a:lnTo>
                      <a:pt x="661433" y="89233"/>
                    </a:lnTo>
                    <a:lnTo>
                      <a:pt x="625073" y="63238"/>
                    </a:lnTo>
                    <a:lnTo>
                      <a:pt x="585882" y="41285"/>
                    </a:lnTo>
                    <a:lnTo>
                      <a:pt x="544165" y="23680"/>
                    </a:lnTo>
                    <a:lnTo>
                      <a:pt x="500227" y="10727"/>
                    </a:lnTo>
                    <a:lnTo>
                      <a:pt x="454373" y="2732"/>
                    </a:lnTo>
                    <a:lnTo>
                      <a:pt x="406907" y="0"/>
                    </a:lnTo>
                    <a:close/>
                  </a:path>
                </a:pathLst>
              </a:custGeom>
              <a:solidFill>
                <a:srgbClr val="58585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2" name="object 32"/>
              <p:cNvSpPr/>
              <p:nvPr/>
            </p:nvSpPr>
            <p:spPr>
              <a:xfrm>
                <a:off x="5559910" y="1498332"/>
                <a:ext cx="643127" cy="320039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3" name="Group 133">
              <a:extLst>
                <a:ext uri="{FF2B5EF4-FFF2-40B4-BE49-F238E27FC236}">
                  <a16:creationId xmlns:a16="http://schemas.microsoft.com/office/drawing/2014/main" xmlns="" id="{CA0BCE6C-6893-4EDD-BFAB-13289453F0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75286" y="2249428"/>
              <a:ext cx="515789" cy="545341"/>
              <a:chOff x="8559229" y="3713303"/>
              <a:chExt cx="614261" cy="649459"/>
            </a:xfrm>
            <a:solidFill>
              <a:srgbClr val="CDCDCD"/>
            </a:solidFill>
          </p:grpSpPr>
          <p:sp>
            <p:nvSpPr>
              <p:cNvPr id="124" name="Freeform 11">
                <a:extLst>
                  <a:ext uri="{FF2B5EF4-FFF2-40B4-BE49-F238E27FC236}">
                    <a16:creationId xmlns:a16="http://schemas.microsoft.com/office/drawing/2014/main" xmlns="" id="{41E16C53-F236-441E-BFC0-FE72A4E2A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4364" y="3954746"/>
                <a:ext cx="253753" cy="253753"/>
              </a:xfrm>
              <a:custGeom>
                <a:avLst/>
                <a:gdLst>
                  <a:gd name="T0" fmla="*/ 1000 w 2000"/>
                  <a:gd name="T1" fmla="*/ 1999 h 2000"/>
                  <a:gd name="T2" fmla="*/ 1000 w 2000"/>
                  <a:gd name="T3" fmla="*/ 1999 h 2000"/>
                  <a:gd name="T4" fmla="*/ 0 w 2000"/>
                  <a:gd name="T5" fmla="*/ 999 h 2000"/>
                  <a:gd name="T6" fmla="*/ 1000 w 2000"/>
                  <a:gd name="T7" fmla="*/ 0 h 2000"/>
                  <a:gd name="T8" fmla="*/ 1999 w 2000"/>
                  <a:gd name="T9" fmla="*/ 999 h 2000"/>
                  <a:gd name="T10" fmla="*/ 1000 w 2000"/>
                  <a:gd name="T11" fmla="*/ 1999 h 2000"/>
                  <a:gd name="T12" fmla="*/ 1000 w 2000"/>
                  <a:gd name="T13" fmla="*/ 219 h 2000"/>
                  <a:gd name="T14" fmla="*/ 1000 w 2000"/>
                  <a:gd name="T15" fmla="*/ 219 h 2000"/>
                  <a:gd name="T16" fmla="*/ 219 w 2000"/>
                  <a:gd name="T17" fmla="*/ 999 h 2000"/>
                  <a:gd name="T18" fmla="*/ 1000 w 2000"/>
                  <a:gd name="T19" fmla="*/ 1780 h 2000"/>
                  <a:gd name="T20" fmla="*/ 1812 w 2000"/>
                  <a:gd name="T21" fmla="*/ 999 h 2000"/>
                  <a:gd name="T22" fmla="*/ 1000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1000" y="1999"/>
                    </a:moveTo>
                    <a:lnTo>
                      <a:pt x="1000" y="1999"/>
                    </a:lnTo>
                    <a:cubicBezTo>
                      <a:pt x="469" y="1999"/>
                      <a:pt x="0" y="1562"/>
                      <a:pt x="0" y="999"/>
                    </a:cubicBezTo>
                    <a:cubicBezTo>
                      <a:pt x="0" y="438"/>
                      <a:pt x="469" y="0"/>
                      <a:pt x="1000" y="0"/>
                    </a:cubicBezTo>
                    <a:cubicBezTo>
                      <a:pt x="1563" y="0"/>
                      <a:pt x="1999" y="438"/>
                      <a:pt x="1999" y="999"/>
                    </a:cubicBezTo>
                    <a:cubicBezTo>
                      <a:pt x="1999" y="1562"/>
                      <a:pt x="1563" y="1999"/>
                      <a:pt x="1000" y="1999"/>
                    </a:cubicBezTo>
                    <a:close/>
                    <a:moveTo>
                      <a:pt x="1000" y="219"/>
                    </a:moveTo>
                    <a:lnTo>
                      <a:pt x="1000" y="219"/>
                    </a:lnTo>
                    <a:cubicBezTo>
                      <a:pt x="563" y="219"/>
                      <a:pt x="219" y="563"/>
                      <a:pt x="219" y="999"/>
                    </a:cubicBezTo>
                    <a:cubicBezTo>
                      <a:pt x="219" y="1437"/>
                      <a:pt x="563" y="1780"/>
                      <a:pt x="1000" y="1780"/>
                    </a:cubicBezTo>
                    <a:cubicBezTo>
                      <a:pt x="1438" y="1780"/>
                      <a:pt x="1812" y="1437"/>
                      <a:pt x="1812" y="999"/>
                    </a:cubicBezTo>
                    <a:cubicBezTo>
                      <a:pt x="1812" y="563"/>
                      <a:pt x="1438" y="219"/>
                      <a:pt x="1000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125" name="Freeform 12">
                <a:extLst>
                  <a:ext uri="{FF2B5EF4-FFF2-40B4-BE49-F238E27FC236}">
                    <a16:creationId xmlns:a16="http://schemas.microsoft.com/office/drawing/2014/main" xmlns="" id="{DDED1762-7D35-4D65-83FE-5C71C5701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00682" y="3954746"/>
                <a:ext cx="253753" cy="253753"/>
              </a:xfrm>
              <a:custGeom>
                <a:avLst/>
                <a:gdLst>
                  <a:gd name="T0" fmla="*/ 999 w 2000"/>
                  <a:gd name="T1" fmla="*/ 1999 h 2000"/>
                  <a:gd name="T2" fmla="*/ 999 w 2000"/>
                  <a:gd name="T3" fmla="*/ 1999 h 2000"/>
                  <a:gd name="T4" fmla="*/ 0 w 2000"/>
                  <a:gd name="T5" fmla="*/ 999 h 2000"/>
                  <a:gd name="T6" fmla="*/ 999 w 2000"/>
                  <a:gd name="T7" fmla="*/ 0 h 2000"/>
                  <a:gd name="T8" fmla="*/ 1999 w 2000"/>
                  <a:gd name="T9" fmla="*/ 999 h 2000"/>
                  <a:gd name="T10" fmla="*/ 999 w 2000"/>
                  <a:gd name="T11" fmla="*/ 1999 h 2000"/>
                  <a:gd name="T12" fmla="*/ 999 w 2000"/>
                  <a:gd name="T13" fmla="*/ 219 h 2000"/>
                  <a:gd name="T14" fmla="*/ 999 w 2000"/>
                  <a:gd name="T15" fmla="*/ 219 h 2000"/>
                  <a:gd name="T16" fmla="*/ 219 w 2000"/>
                  <a:gd name="T17" fmla="*/ 999 h 2000"/>
                  <a:gd name="T18" fmla="*/ 999 w 2000"/>
                  <a:gd name="T19" fmla="*/ 1780 h 2000"/>
                  <a:gd name="T20" fmla="*/ 1812 w 2000"/>
                  <a:gd name="T21" fmla="*/ 999 h 2000"/>
                  <a:gd name="T22" fmla="*/ 999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999" y="1999"/>
                    </a:moveTo>
                    <a:lnTo>
                      <a:pt x="999" y="1999"/>
                    </a:lnTo>
                    <a:cubicBezTo>
                      <a:pt x="469" y="1999"/>
                      <a:pt x="0" y="1562"/>
                      <a:pt x="0" y="999"/>
                    </a:cubicBezTo>
                    <a:cubicBezTo>
                      <a:pt x="0" y="438"/>
                      <a:pt x="469" y="0"/>
                      <a:pt x="999" y="0"/>
                    </a:cubicBezTo>
                    <a:cubicBezTo>
                      <a:pt x="1562" y="0"/>
                      <a:pt x="1999" y="438"/>
                      <a:pt x="1999" y="999"/>
                    </a:cubicBezTo>
                    <a:cubicBezTo>
                      <a:pt x="1999" y="1562"/>
                      <a:pt x="1562" y="1999"/>
                      <a:pt x="999" y="1999"/>
                    </a:cubicBezTo>
                    <a:close/>
                    <a:moveTo>
                      <a:pt x="999" y="219"/>
                    </a:moveTo>
                    <a:lnTo>
                      <a:pt x="999" y="219"/>
                    </a:lnTo>
                    <a:cubicBezTo>
                      <a:pt x="563" y="219"/>
                      <a:pt x="219" y="563"/>
                      <a:pt x="219" y="999"/>
                    </a:cubicBezTo>
                    <a:cubicBezTo>
                      <a:pt x="219" y="1437"/>
                      <a:pt x="563" y="1780"/>
                      <a:pt x="999" y="1780"/>
                    </a:cubicBezTo>
                    <a:cubicBezTo>
                      <a:pt x="1437" y="1780"/>
                      <a:pt x="1812" y="1437"/>
                      <a:pt x="1812" y="999"/>
                    </a:cubicBezTo>
                    <a:cubicBezTo>
                      <a:pt x="1812" y="563"/>
                      <a:pt x="1437" y="219"/>
                      <a:pt x="999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126" name="Freeform 13">
                <a:extLst>
                  <a:ext uri="{FF2B5EF4-FFF2-40B4-BE49-F238E27FC236}">
                    <a16:creationId xmlns:a16="http://schemas.microsoft.com/office/drawing/2014/main" xmlns="" id="{329C64A2-EA7F-48B7-9E4F-46E5B818D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37523" y="3863639"/>
                <a:ext cx="253753" cy="253753"/>
              </a:xfrm>
              <a:custGeom>
                <a:avLst/>
                <a:gdLst>
                  <a:gd name="T0" fmla="*/ 1000 w 2000"/>
                  <a:gd name="T1" fmla="*/ 1999 h 2000"/>
                  <a:gd name="T2" fmla="*/ 1000 w 2000"/>
                  <a:gd name="T3" fmla="*/ 1999 h 2000"/>
                  <a:gd name="T4" fmla="*/ 0 w 2000"/>
                  <a:gd name="T5" fmla="*/ 1000 h 2000"/>
                  <a:gd name="T6" fmla="*/ 1000 w 2000"/>
                  <a:gd name="T7" fmla="*/ 0 h 2000"/>
                  <a:gd name="T8" fmla="*/ 1999 w 2000"/>
                  <a:gd name="T9" fmla="*/ 1000 h 2000"/>
                  <a:gd name="T10" fmla="*/ 1000 w 2000"/>
                  <a:gd name="T11" fmla="*/ 1999 h 2000"/>
                  <a:gd name="T12" fmla="*/ 1000 w 2000"/>
                  <a:gd name="T13" fmla="*/ 219 h 2000"/>
                  <a:gd name="T14" fmla="*/ 1000 w 2000"/>
                  <a:gd name="T15" fmla="*/ 219 h 2000"/>
                  <a:gd name="T16" fmla="*/ 219 w 2000"/>
                  <a:gd name="T17" fmla="*/ 1000 h 2000"/>
                  <a:gd name="T18" fmla="*/ 1000 w 2000"/>
                  <a:gd name="T19" fmla="*/ 1812 h 2000"/>
                  <a:gd name="T20" fmla="*/ 1812 w 2000"/>
                  <a:gd name="T21" fmla="*/ 1000 h 2000"/>
                  <a:gd name="T22" fmla="*/ 1000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1000" y="1999"/>
                    </a:moveTo>
                    <a:lnTo>
                      <a:pt x="1000" y="1999"/>
                    </a:lnTo>
                    <a:cubicBezTo>
                      <a:pt x="469" y="1999"/>
                      <a:pt x="0" y="1562"/>
                      <a:pt x="0" y="1000"/>
                    </a:cubicBezTo>
                    <a:cubicBezTo>
                      <a:pt x="0" y="469"/>
                      <a:pt x="469" y="0"/>
                      <a:pt x="1000" y="0"/>
                    </a:cubicBezTo>
                    <a:cubicBezTo>
                      <a:pt x="1562" y="0"/>
                      <a:pt x="1999" y="469"/>
                      <a:pt x="1999" y="1000"/>
                    </a:cubicBezTo>
                    <a:cubicBezTo>
                      <a:pt x="1999" y="1562"/>
                      <a:pt x="1562" y="1999"/>
                      <a:pt x="1000" y="1999"/>
                    </a:cubicBezTo>
                    <a:close/>
                    <a:moveTo>
                      <a:pt x="1000" y="219"/>
                    </a:moveTo>
                    <a:lnTo>
                      <a:pt x="1000" y="219"/>
                    </a:lnTo>
                    <a:cubicBezTo>
                      <a:pt x="563" y="219"/>
                      <a:pt x="219" y="563"/>
                      <a:pt x="219" y="1000"/>
                    </a:cubicBezTo>
                    <a:cubicBezTo>
                      <a:pt x="219" y="1437"/>
                      <a:pt x="563" y="1812"/>
                      <a:pt x="1000" y="1812"/>
                    </a:cubicBezTo>
                    <a:cubicBezTo>
                      <a:pt x="1437" y="1812"/>
                      <a:pt x="1812" y="1437"/>
                      <a:pt x="1812" y="1000"/>
                    </a:cubicBezTo>
                    <a:cubicBezTo>
                      <a:pt x="1812" y="563"/>
                      <a:pt x="1437" y="219"/>
                      <a:pt x="1000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127" name="Freeform 14">
                <a:extLst>
                  <a:ext uri="{FF2B5EF4-FFF2-40B4-BE49-F238E27FC236}">
                    <a16:creationId xmlns:a16="http://schemas.microsoft.com/office/drawing/2014/main" xmlns="" id="{DD094E8C-3CE4-40B4-8C8F-6AEC91F91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08000" y="4022374"/>
                <a:ext cx="265490" cy="316912"/>
              </a:xfrm>
              <a:custGeom>
                <a:avLst/>
                <a:gdLst>
                  <a:gd name="T0" fmla="*/ 125 w 2095"/>
                  <a:gd name="T1" fmla="*/ 2499 h 2500"/>
                  <a:gd name="T2" fmla="*/ 125 w 2095"/>
                  <a:gd name="T3" fmla="*/ 2499 h 2500"/>
                  <a:gd name="T4" fmla="*/ 0 w 2095"/>
                  <a:gd name="T5" fmla="*/ 2406 h 2500"/>
                  <a:gd name="T6" fmla="*/ 94 w 2095"/>
                  <a:gd name="T7" fmla="*/ 2281 h 2500"/>
                  <a:gd name="T8" fmla="*/ 1875 w 2095"/>
                  <a:gd name="T9" fmla="*/ 125 h 2500"/>
                  <a:gd name="T10" fmla="*/ 1969 w 2095"/>
                  <a:gd name="T11" fmla="*/ 0 h 2500"/>
                  <a:gd name="T12" fmla="*/ 2094 w 2095"/>
                  <a:gd name="T13" fmla="*/ 125 h 2500"/>
                  <a:gd name="T14" fmla="*/ 125 w 2095"/>
                  <a:gd name="T15" fmla="*/ 2499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5" h="2500">
                    <a:moveTo>
                      <a:pt x="125" y="2499"/>
                    </a:moveTo>
                    <a:lnTo>
                      <a:pt x="125" y="2499"/>
                    </a:lnTo>
                    <a:cubicBezTo>
                      <a:pt x="62" y="2499"/>
                      <a:pt x="31" y="2468"/>
                      <a:pt x="0" y="2406"/>
                    </a:cubicBezTo>
                    <a:cubicBezTo>
                      <a:pt x="0" y="2343"/>
                      <a:pt x="31" y="2281"/>
                      <a:pt x="94" y="2281"/>
                    </a:cubicBezTo>
                    <a:cubicBezTo>
                      <a:pt x="1125" y="2093"/>
                      <a:pt x="1875" y="1156"/>
                      <a:pt x="1875" y="125"/>
                    </a:cubicBezTo>
                    <a:cubicBezTo>
                      <a:pt x="1875" y="63"/>
                      <a:pt x="1906" y="0"/>
                      <a:pt x="1969" y="0"/>
                    </a:cubicBezTo>
                    <a:cubicBezTo>
                      <a:pt x="2031" y="0"/>
                      <a:pt x="2094" y="63"/>
                      <a:pt x="2094" y="125"/>
                    </a:cubicBezTo>
                    <a:cubicBezTo>
                      <a:pt x="2094" y="1281"/>
                      <a:pt x="1250" y="2281"/>
                      <a:pt x="125" y="2499"/>
                    </a:cubicBez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128" name="Freeform 15">
                <a:extLst>
                  <a:ext uri="{FF2B5EF4-FFF2-40B4-BE49-F238E27FC236}">
                    <a16:creationId xmlns:a16="http://schemas.microsoft.com/office/drawing/2014/main" xmlns="" id="{3AE158E1-98B9-40D2-A86B-4D29E60BB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64406" y="4283395"/>
                <a:ext cx="75456" cy="79367"/>
              </a:xfrm>
              <a:custGeom>
                <a:avLst/>
                <a:gdLst>
                  <a:gd name="T0" fmla="*/ 593 w 594"/>
                  <a:gd name="T1" fmla="*/ 625 h 626"/>
                  <a:gd name="T2" fmla="*/ 0 w 594"/>
                  <a:gd name="T3" fmla="*/ 375 h 626"/>
                  <a:gd name="T4" fmla="*/ 499 w 594"/>
                  <a:gd name="T5" fmla="*/ 0 h 626"/>
                  <a:gd name="T6" fmla="*/ 593 w 594"/>
                  <a:gd name="T7" fmla="*/ 625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4" h="626">
                    <a:moveTo>
                      <a:pt x="593" y="625"/>
                    </a:moveTo>
                    <a:lnTo>
                      <a:pt x="0" y="375"/>
                    </a:lnTo>
                    <a:lnTo>
                      <a:pt x="499" y="0"/>
                    </a:lnTo>
                    <a:lnTo>
                      <a:pt x="593" y="625"/>
                    </a:ln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129" name="Freeform 16">
                <a:extLst>
                  <a:ext uri="{FF2B5EF4-FFF2-40B4-BE49-F238E27FC236}">
                    <a16:creationId xmlns:a16="http://schemas.microsoft.com/office/drawing/2014/main" xmlns="" id="{D2B2947E-D782-48E7-961D-DEE66A45F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9229" y="3733410"/>
                <a:ext cx="265490" cy="316913"/>
              </a:xfrm>
              <a:custGeom>
                <a:avLst/>
                <a:gdLst>
                  <a:gd name="T0" fmla="*/ 94 w 2095"/>
                  <a:gd name="T1" fmla="*/ 2499 h 2500"/>
                  <a:gd name="T2" fmla="*/ 94 w 2095"/>
                  <a:gd name="T3" fmla="*/ 2499 h 2500"/>
                  <a:gd name="T4" fmla="*/ 0 w 2095"/>
                  <a:gd name="T5" fmla="*/ 2406 h 2500"/>
                  <a:gd name="T6" fmla="*/ 1937 w 2095"/>
                  <a:gd name="T7" fmla="*/ 31 h 2500"/>
                  <a:gd name="T8" fmla="*/ 2062 w 2095"/>
                  <a:gd name="T9" fmla="*/ 94 h 2500"/>
                  <a:gd name="T10" fmla="*/ 2000 w 2095"/>
                  <a:gd name="T11" fmla="*/ 219 h 2500"/>
                  <a:gd name="T12" fmla="*/ 187 w 2095"/>
                  <a:gd name="T13" fmla="*/ 2406 h 2500"/>
                  <a:gd name="T14" fmla="*/ 94 w 2095"/>
                  <a:gd name="T15" fmla="*/ 2499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5" h="2500">
                    <a:moveTo>
                      <a:pt x="94" y="2499"/>
                    </a:moveTo>
                    <a:lnTo>
                      <a:pt x="94" y="2499"/>
                    </a:lnTo>
                    <a:cubicBezTo>
                      <a:pt x="31" y="2499"/>
                      <a:pt x="0" y="2468"/>
                      <a:pt x="0" y="2406"/>
                    </a:cubicBezTo>
                    <a:cubicBezTo>
                      <a:pt x="0" y="1250"/>
                      <a:pt x="812" y="250"/>
                      <a:pt x="1937" y="31"/>
                    </a:cubicBezTo>
                    <a:cubicBezTo>
                      <a:pt x="2000" y="0"/>
                      <a:pt x="2062" y="63"/>
                      <a:pt x="2062" y="94"/>
                    </a:cubicBezTo>
                    <a:cubicBezTo>
                      <a:pt x="2094" y="156"/>
                      <a:pt x="2031" y="219"/>
                      <a:pt x="2000" y="219"/>
                    </a:cubicBezTo>
                    <a:cubicBezTo>
                      <a:pt x="969" y="438"/>
                      <a:pt x="187" y="1344"/>
                      <a:pt x="187" y="2406"/>
                    </a:cubicBezTo>
                    <a:cubicBezTo>
                      <a:pt x="187" y="2468"/>
                      <a:pt x="156" y="2499"/>
                      <a:pt x="94" y="2499"/>
                    </a:cubicBez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130" name="Freeform 17">
                <a:extLst>
                  <a:ext uri="{FF2B5EF4-FFF2-40B4-BE49-F238E27FC236}">
                    <a16:creationId xmlns:a16="http://schemas.microsoft.com/office/drawing/2014/main" xmlns="" id="{6F24D85D-2732-41D7-BB33-1F209F706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2837" y="3713303"/>
                <a:ext cx="71543" cy="75456"/>
              </a:xfrm>
              <a:custGeom>
                <a:avLst/>
                <a:gdLst>
                  <a:gd name="T0" fmla="*/ 0 w 563"/>
                  <a:gd name="T1" fmla="*/ 0 h 595"/>
                  <a:gd name="T2" fmla="*/ 562 w 563"/>
                  <a:gd name="T3" fmla="*/ 250 h 595"/>
                  <a:gd name="T4" fmla="*/ 62 w 563"/>
                  <a:gd name="T5" fmla="*/ 594 h 595"/>
                  <a:gd name="T6" fmla="*/ 0 w 563"/>
                  <a:gd name="T7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3" h="595">
                    <a:moveTo>
                      <a:pt x="0" y="0"/>
                    </a:moveTo>
                    <a:lnTo>
                      <a:pt x="562" y="250"/>
                    </a:lnTo>
                    <a:lnTo>
                      <a:pt x="62" y="594"/>
                    </a:lnTo>
                    <a:lnTo>
                      <a:pt x="0" y="0"/>
                    </a:lnTo>
                  </a:path>
                </a:pathLst>
              </a:custGeom>
              <a:grpFill/>
              <a:ln w="19050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</p:grpSp>
      </p:grpSp>
      <p:grpSp>
        <p:nvGrpSpPr>
          <p:cNvPr id="135" name="Groupe 134"/>
          <p:cNvGrpSpPr/>
          <p:nvPr/>
        </p:nvGrpSpPr>
        <p:grpSpPr>
          <a:xfrm>
            <a:off x="-55324" y="783981"/>
            <a:ext cx="12417717" cy="5502094"/>
            <a:chOff x="-69180" y="779358"/>
            <a:chExt cx="12417717" cy="5502094"/>
          </a:xfrm>
        </p:grpSpPr>
        <p:sp>
          <p:nvSpPr>
            <p:cNvPr id="136" name="Ellipse 135"/>
            <p:cNvSpPr/>
            <p:nvPr/>
          </p:nvSpPr>
          <p:spPr>
            <a:xfrm>
              <a:off x="4621619" y="5070302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grpSp>
          <p:nvGrpSpPr>
            <p:cNvPr id="137" name="Groupe 136"/>
            <p:cNvGrpSpPr/>
            <p:nvPr/>
          </p:nvGrpSpPr>
          <p:grpSpPr>
            <a:xfrm>
              <a:off x="-69180" y="779358"/>
              <a:ext cx="12417717" cy="5442853"/>
              <a:chOff x="-69180" y="779358"/>
              <a:chExt cx="12417717" cy="5442853"/>
            </a:xfrm>
          </p:grpSpPr>
          <p:sp>
            <p:nvSpPr>
              <p:cNvPr id="138" name="Arco 4"/>
              <p:cNvSpPr/>
              <p:nvPr/>
            </p:nvSpPr>
            <p:spPr>
              <a:xfrm rot="2633171">
                <a:off x="8774265" y="2946800"/>
                <a:ext cx="2486196" cy="1897596"/>
              </a:xfrm>
              <a:prstGeom prst="arc">
                <a:avLst>
                  <a:gd name="adj1" fmla="val 15426628"/>
                  <a:gd name="adj2" fmla="val 990697"/>
                </a:avLst>
              </a:pr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9" name="Ovale 74"/>
              <p:cNvSpPr/>
              <p:nvPr/>
            </p:nvSpPr>
            <p:spPr>
              <a:xfrm>
                <a:off x="5295673" y="1240235"/>
                <a:ext cx="1356245" cy="121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60400">
                  <a:schemeClr val="bg1">
                    <a:alpha val="8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Ovale 81"/>
              <p:cNvSpPr/>
              <p:nvPr/>
            </p:nvSpPr>
            <p:spPr>
              <a:xfrm>
                <a:off x="9237638" y="2011559"/>
                <a:ext cx="1356245" cy="121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60400">
                  <a:schemeClr val="bg1">
                    <a:alpha val="8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Rectangle 49"/>
              <p:cNvSpPr/>
              <p:nvPr/>
            </p:nvSpPr>
            <p:spPr>
              <a:xfrm>
                <a:off x="6077119" y="779358"/>
                <a:ext cx="2886061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Résolution des Problèmes Scientifiques &amp; Techniques</a:t>
                </a:r>
              </a:p>
            </p:txBody>
          </p:sp>
          <p:sp>
            <p:nvSpPr>
              <p:cNvPr id="142" name="Rectangle 49"/>
              <p:cNvSpPr/>
              <p:nvPr/>
            </p:nvSpPr>
            <p:spPr>
              <a:xfrm>
                <a:off x="9501540" y="1204238"/>
                <a:ext cx="2846997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Développement des Technologies dans les Métiers de Base</a:t>
                </a:r>
              </a:p>
            </p:txBody>
          </p:sp>
          <p:sp>
            <p:nvSpPr>
              <p:cNvPr id="143" name="Rectangle 49"/>
              <p:cNvSpPr/>
              <p:nvPr/>
            </p:nvSpPr>
            <p:spPr>
              <a:xfrm>
                <a:off x="7221844" y="4121210"/>
                <a:ext cx="2902284" cy="5909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en-US" b="1" dirty="0" err="1">
                    <a:solidFill>
                      <a:srgbClr val="FF9933"/>
                    </a:solidFill>
                    <a:latin typeface="+mj-lt"/>
                  </a:rPr>
                  <a:t>Veille</a:t>
                </a:r>
                <a:r>
                  <a:rPr lang="en-US" b="1" dirty="0">
                    <a:solidFill>
                      <a:srgbClr val="FF9933"/>
                    </a:solidFill>
                    <a:latin typeface="+mj-lt"/>
                  </a:rPr>
                  <a:t> </a:t>
                </a:r>
                <a:r>
                  <a:rPr lang="en-US" b="1" dirty="0" err="1">
                    <a:solidFill>
                      <a:srgbClr val="FF9933"/>
                    </a:solidFill>
                    <a:latin typeface="+mj-lt"/>
                  </a:rPr>
                  <a:t>Technologique</a:t>
                </a:r>
                <a:r>
                  <a:rPr lang="en-US" b="1" dirty="0">
                    <a:solidFill>
                      <a:srgbClr val="FF9933"/>
                    </a:solidFill>
                    <a:latin typeface="+mj-lt"/>
                  </a:rPr>
                  <a:t> &amp; </a:t>
                </a:r>
                <a:r>
                  <a:rPr lang="en-US" b="1" dirty="0" err="1">
                    <a:solidFill>
                      <a:srgbClr val="FF9933"/>
                    </a:solidFill>
                    <a:latin typeface="+mj-lt"/>
                  </a:rPr>
                  <a:t>Scientifique</a:t>
                </a:r>
                <a:r>
                  <a:rPr lang="en-US" b="1" dirty="0">
                    <a:solidFill>
                      <a:srgbClr val="FF9933"/>
                    </a:solidFill>
                    <a:latin typeface="+mj-lt"/>
                  </a:rPr>
                  <a:t> </a:t>
                </a:r>
              </a:p>
            </p:txBody>
          </p:sp>
          <p:sp>
            <p:nvSpPr>
              <p:cNvPr id="144" name="Rectangle 49"/>
              <p:cNvSpPr/>
              <p:nvPr/>
            </p:nvSpPr>
            <p:spPr>
              <a:xfrm>
                <a:off x="-69180" y="3634742"/>
                <a:ext cx="3263921" cy="590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en-US" b="1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Normalisation</a:t>
                </a:r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, Certification &amp;  </a:t>
                </a:r>
                <a:r>
                  <a:rPr lang="en-US" b="1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Accréditation</a:t>
                </a:r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</a:t>
                </a:r>
              </a:p>
            </p:txBody>
          </p:sp>
          <p:sp>
            <p:nvSpPr>
              <p:cNvPr id="145" name="Rectangle 49"/>
              <p:cNvSpPr/>
              <p:nvPr/>
            </p:nvSpPr>
            <p:spPr>
              <a:xfrm>
                <a:off x="239561" y="905242"/>
                <a:ext cx="298793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sz="20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Valorisation des Produits de la Recherche</a:t>
                </a:r>
                <a:endParaRPr lang="en-US" sz="2000" b="1" dirty="0">
                  <a:solidFill>
                    <a:schemeClr val="bg1">
                      <a:lumMod val="8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46" name="CasellaDiTesto 55"/>
              <p:cNvSpPr txBox="1"/>
              <p:nvPr/>
            </p:nvSpPr>
            <p:spPr>
              <a:xfrm>
                <a:off x="9072861" y="3275630"/>
                <a:ext cx="286969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Promotion et la mise </a:t>
                </a:r>
              </a:p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en œuvre de la recherche appliquée</a:t>
                </a:r>
              </a:p>
            </p:txBody>
          </p:sp>
          <p:sp>
            <p:nvSpPr>
              <p:cNvPr id="147" name="CasellaDiTesto 68"/>
              <p:cNvSpPr txBox="1"/>
              <p:nvPr/>
            </p:nvSpPr>
            <p:spPr>
              <a:xfrm>
                <a:off x="9349846" y="4946496"/>
                <a:ext cx="2625823" cy="892552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b="1" dirty="0">
                    <a:latin typeface="+mj-lt"/>
                  </a:rPr>
                  <a:t>Identification, acquisition et promotion de technologies créatrices de valeur pour SH (brevets, licences</a:t>
                </a:r>
                <a:r>
                  <a:rPr lang="fr-FR" sz="1300" b="1" dirty="0">
                    <a:latin typeface="Calibri"/>
                  </a:rPr>
                  <a:t>)</a:t>
                </a:r>
              </a:p>
            </p:txBody>
          </p:sp>
          <p:sp>
            <p:nvSpPr>
              <p:cNvPr id="148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5192165">
                <a:off x="3650530" y="864393"/>
                <a:ext cx="270273" cy="2285738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6480000">
                <a:off x="8026416" y="973194"/>
                <a:ext cx="188168" cy="2166581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0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7326148">
                <a:off x="3011812" y="4332566"/>
                <a:ext cx="365859" cy="2665355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Arco 84"/>
              <p:cNvSpPr/>
              <p:nvPr/>
            </p:nvSpPr>
            <p:spPr>
              <a:xfrm rot="9244592">
                <a:off x="308826" y="2877944"/>
                <a:ext cx="2349140" cy="1818648"/>
              </a:xfrm>
              <a:prstGeom prst="arc">
                <a:avLst>
                  <a:gd name="adj1" fmla="val 20329442"/>
                  <a:gd name="adj2" fmla="val 5902711"/>
                </a:avLst>
              </a:pr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2" name="CasellaDiTesto 43"/>
              <p:cNvSpPr txBox="1"/>
              <p:nvPr/>
            </p:nvSpPr>
            <p:spPr>
              <a:xfrm>
                <a:off x="2524545" y="1551424"/>
                <a:ext cx="2477545" cy="95410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La promotion de l'innovation et du</a:t>
                </a:r>
              </a:p>
              <a:p>
                <a:pPr>
                  <a:defRPr/>
                </a:pPr>
                <a:r>
                  <a:rPr lang="fr-FR" sz="14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développement technologique</a:t>
                </a:r>
              </a:p>
            </p:txBody>
          </p:sp>
          <p:sp>
            <p:nvSpPr>
              <p:cNvPr id="153" name="CasellaDiTesto 72"/>
              <p:cNvSpPr txBox="1"/>
              <p:nvPr/>
            </p:nvSpPr>
            <p:spPr>
              <a:xfrm>
                <a:off x="6263233" y="1565803"/>
                <a:ext cx="3357009" cy="69249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Identification des problèmes, </a:t>
                </a:r>
              </a:p>
              <a:p>
                <a:pPr lvl="0"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     à caractère scientifique et technique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Initiation de projets  de recherche </a:t>
                </a:r>
              </a:p>
            </p:txBody>
          </p:sp>
          <p:sp>
            <p:nvSpPr>
              <p:cNvPr id="154" name="CasellaDiTesto 73"/>
              <p:cNvSpPr txBox="1"/>
              <p:nvPr/>
            </p:nvSpPr>
            <p:spPr>
              <a:xfrm>
                <a:off x="1890974" y="4389490"/>
                <a:ext cx="2735782" cy="109260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Sensibiliser et promouvoir les actions de normalisation, certification et accréditation sur des produits, procédés, méthodes de mesure et d'essais</a:t>
                </a:r>
              </a:p>
            </p:txBody>
          </p:sp>
          <p:sp>
            <p:nvSpPr>
              <p:cNvPr id="155" name="Ellipse 154"/>
              <p:cNvSpPr/>
              <p:nvPr/>
            </p:nvSpPr>
            <p:spPr>
              <a:xfrm>
                <a:off x="5138391" y="1098261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rgbClr val="FF9900"/>
                  </a:solidFill>
                </a:endParaRPr>
              </a:p>
            </p:txBody>
          </p:sp>
          <p:sp>
            <p:nvSpPr>
              <p:cNvPr id="156" name="Ellipse 155"/>
              <p:cNvSpPr/>
              <p:nvPr/>
            </p:nvSpPr>
            <p:spPr>
              <a:xfrm>
                <a:off x="9314741" y="1955706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7" name="object 22"/>
              <p:cNvSpPr/>
              <p:nvPr/>
            </p:nvSpPr>
            <p:spPr>
              <a:xfrm>
                <a:off x="5235674" y="1344684"/>
                <a:ext cx="1072896" cy="669036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8" name="Ellipse 157"/>
              <p:cNvSpPr/>
              <p:nvPr/>
            </p:nvSpPr>
            <p:spPr>
              <a:xfrm>
                <a:off x="8085765" y="4787197"/>
                <a:ext cx="1174442" cy="1211150"/>
              </a:xfrm>
              <a:prstGeom prst="ellipse">
                <a:avLst/>
              </a:prstGeom>
              <a:solidFill>
                <a:srgbClr val="FF9725"/>
              </a:solidFill>
              <a:ln w="28575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159" name="Picture 173" descr="https://mm.gettyimages.com/api/1.0/owners/249873912/assets/524445566/thumbnails/master/vn?signature=f13e656577c2aadc05d2014016ef51ac">
                <a:extLst>
                  <a:ext uri="{FF2B5EF4-FFF2-40B4-BE49-F238E27FC236}">
                    <a16:creationId xmlns:a16="http://schemas.microsoft.com/office/drawing/2014/main" xmlns="" id="{AAF3DBCA-6FF4-4692-82F9-54947AA03A56}"/>
                  </a:ext>
                </a:extLst>
              </p:cNvPr>
              <p:cNvPicPr>
                <a:picLocks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94" b="994"/>
              <a:stretch/>
            </p:blipFill>
            <p:spPr bwMode="auto">
              <a:xfrm>
                <a:off x="8286540" y="5120783"/>
                <a:ext cx="786321" cy="593597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</p:pic>
          <p:sp>
            <p:nvSpPr>
              <p:cNvPr id="160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589178">
                <a:off x="6921678" y="4840196"/>
                <a:ext cx="309780" cy="2287850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Ellipse 160"/>
              <p:cNvSpPr/>
              <p:nvPr/>
            </p:nvSpPr>
            <p:spPr>
              <a:xfrm>
                <a:off x="717689" y="4321996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62" name="Rectangle 49"/>
              <p:cNvSpPr/>
              <p:nvPr/>
            </p:nvSpPr>
            <p:spPr>
              <a:xfrm>
                <a:off x="4537806" y="4675075"/>
                <a:ext cx="1569521" cy="341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en-US" b="1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Innover</a:t>
                </a:r>
                <a:endParaRPr lang="en-US" b="1" dirty="0">
                  <a:solidFill>
                    <a:schemeClr val="bg1">
                      <a:lumMod val="8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3" name="CasellaDiTesto 73"/>
              <p:cNvSpPr txBox="1"/>
              <p:nvPr/>
            </p:nvSpPr>
            <p:spPr>
              <a:xfrm>
                <a:off x="5922468" y="5129604"/>
                <a:ext cx="2069678" cy="109260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Détermination d'axes de recherche susceptibles d'être érigés en projets ou programmes</a:t>
                </a:r>
              </a:p>
            </p:txBody>
          </p:sp>
          <p:grpSp>
            <p:nvGrpSpPr>
              <p:cNvPr id="164" name="Groupe 163"/>
              <p:cNvGrpSpPr/>
              <p:nvPr/>
            </p:nvGrpSpPr>
            <p:grpSpPr>
              <a:xfrm>
                <a:off x="940569" y="4562551"/>
                <a:ext cx="832711" cy="639130"/>
                <a:chOff x="1486478" y="1689100"/>
                <a:chExt cx="6123573" cy="1883916"/>
              </a:xfrm>
            </p:grpSpPr>
            <p:pic>
              <p:nvPicPr>
                <p:cNvPr id="178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6478" y="1689100"/>
                  <a:ext cx="3382798" cy="18839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9" name="Picture 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976" y="2365289"/>
                  <a:ext cx="3254075" cy="1206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65" name="Ellipse 164"/>
              <p:cNvSpPr/>
              <p:nvPr/>
            </p:nvSpPr>
            <p:spPr>
              <a:xfrm>
                <a:off x="1264630" y="1916524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166" name="Immagine 58">
                <a:extLst>
                  <a:ext uri="{FF2B5EF4-FFF2-40B4-BE49-F238E27FC236}">
                    <a16:creationId xmlns:a16="http://schemas.microsoft.com/office/drawing/2014/main" xmlns="" id="{4F5B3F26-E592-44DF-8E66-02CEB5ED3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39313" y="5201681"/>
                <a:ext cx="950286" cy="948392"/>
              </a:xfrm>
              <a:prstGeom prst="ellipse">
                <a:avLst/>
              </a:prstGeom>
            </p:spPr>
          </p:pic>
          <p:grpSp>
            <p:nvGrpSpPr>
              <p:cNvPr id="167" name="Groupe 166"/>
              <p:cNvGrpSpPr/>
              <p:nvPr/>
            </p:nvGrpSpPr>
            <p:grpSpPr>
              <a:xfrm>
                <a:off x="9480841" y="2136199"/>
                <a:ext cx="842241" cy="835222"/>
                <a:chOff x="5422562" y="1315412"/>
                <a:chExt cx="814069" cy="812800"/>
              </a:xfrm>
            </p:grpSpPr>
            <p:sp>
              <p:nvSpPr>
                <p:cNvPr id="176" name="object 16"/>
                <p:cNvSpPr/>
                <p:nvPr/>
              </p:nvSpPr>
              <p:spPr>
                <a:xfrm>
                  <a:off x="5422562" y="1315412"/>
                  <a:ext cx="814069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4070" h="812800">
                      <a:moveTo>
                        <a:pt x="406907" y="0"/>
                      </a:moveTo>
                      <a:lnTo>
                        <a:pt x="359442" y="2732"/>
                      </a:lnTo>
                      <a:lnTo>
                        <a:pt x="313588" y="10727"/>
                      </a:lnTo>
                      <a:lnTo>
                        <a:pt x="269650" y="23680"/>
                      </a:lnTo>
                      <a:lnTo>
                        <a:pt x="227933" y="41285"/>
                      </a:lnTo>
                      <a:lnTo>
                        <a:pt x="188742" y="63238"/>
                      </a:lnTo>
                      <a:lnTo>
                        <a:pt x="152382" y="89233"/>
                      </a:lnTo>
                      <a:lnTo>
                        <a:pt x="119157" y="118967"/>
                      </a:lnTo>
                      <a:lnTo>
                        <a:pt x="89373" y="152133"/>
                      </a:lnTo>
                      <a:lnTo>
                        <a:pt x="63335" y="188427"/>
                      </a:lnTo>
                      <a:lnTo>
                        <a:pt x="41347" y="227544"/>
                      </a:lnTo>
                      <a:lnTo>
                        <a:pt x="23715" y="269180"/>
                      </a:lnTo>
                      <a:lnTo>
                        <a:pt x="10743" y="313028"/>
                      </a:lnTo>
                      <a:lnTo>
                        <a:pt x="2736" y="358785"/>
                      </a:lnTo>
                      <a:lnTo>
                        <a:pt x="0" y="406145"/>
                      </a:lnTo>
                      <a:lnTo>
                        <a:pt x="2736" y="453506"/>
                      </a:lnTo>
                      <a:lnTo>
                        <a:pt x="10743" y="499263"/>
                      </a:lnTo>
                      <a:lnTo>
                        <a:pt x="23715" y="543111"/>
                      </a:lnTo>
                      <a:lnTo>
                        <a:pt x="41347" y="584747"/>
                      </a:lnTo>
                      <a:lnTo>
                        <a:pt x="63335" y="623864"/>
                      </a:lnTo>
                      <a:lnTo>
                        <a:pt x="89373" y="660158"/>
                      </a:lnTo>
                      <a:lnTo>
                        <a:pt x="119157" y="693324"/>
                      </a:lnTo>
                      <a:lnTo>
                        <a:pt x="152382" y="723058"/>
                      </a:lnTo>
                      <a:lnTo>
                        <a:pt x="188742" y="749053"/>
                      </a:lnTo>
                      <a:lnTo>
                        <a:pt x="227933" y="771006"/>
                      </a:lnTo>
                      <a:lnTo>
                        <a:pt x="269650" y="788611"/>
                      </a:lnTo>
                      <a:lnTo>
                        <a:pt x="313588" y="801564"/>
                      </a:lnTo>
                      <a:lnTo>
                        <a:pt x="359442" y="809559"/>
                      </a:lnTo>
                      <a:lnTo>
                        <a:pt x="406907" y="812291"/>
                      </a:lnTo>
                      <a:lnTo>
                        <a:pt x="454373" y="809559"/>
                      </a:lnTo>
                      <a:lnTo>
                        <a:pt x="500227" y="801564"/>
                      </a:lnTo>
                      <a:lnTo>
                        <a:pt x="544165" y="788611"/>
                      </a:lnTo>
                      <a:lnTo>
                        <a:pt x="585882" y="771006"/>
                      </a:lnTo>
                      <a:lnTo>
                        <a:pt x="625073" y="749053"/>
                      </a:lnTo>
                      <a:lnTo>
                        <a:pt x="661433" y="723058"/>
                      </a:lnTo>
                      <a:lnTo>
                        <a:pt x="694658" y="693324"/>
                      </a:lnTo>
                      <a:lnTo>
                        <a:pt x="724442" y="660158"/>
                      </a:lnTo>
                      <a:lnTo>
                        <a:pt x="750480" y="623864"/>
                      </a:lnTo>
                      <a:lnTo>
                        <a:pt x="772468" y="584747"/>
                      </a:lnTo>
                      <a:lnTo>
                        <a:pt x="790100" y="543111"/>
                      </a:lnTo>
                      <a:lnTo>
                        <a:pt x="803072" y="499263"/>
                      </a:lnTo>
                      <a:lnTo>
                        <a:pt x="811079" y="453506"/>
                      </a:lnTo>
                      <a:lnTo>
                        <a:pt x="813816" y="406145"/>
                      </a:lnTo>
                      <a:lnTo>
                        <a:pt x="811079" y="358785"/>
                      </a:lnTo>
                      <a:lnTo>
                        <a:pt x="803072" y="313028"/>
                      </a:lnTo>
                      <a:lnTo>
                        <a:pt x="790100" y="269180"/>
                      </a:lnTo>
                      <a:lnTo>
                        <a:pt x="772468" y="227544"/>
                      </a:lnTo>
                      <a:lnTo>
                        <a:pt x="750480" y="188427"/>
                      </a:lnTo>
                      <a:lnTo>
                        <a:pt x="724442" y="152133"/>
                      </a:lnTo>
                      <a:lnTo>
                        <a:pt x="694658" y="118967"/>
                      </a:lnTo>
                      <a:lnTo>
                        <a:pt x="661433" y="89233"/>
                      </a:lnTo>
                      <a:lnTo>
                        <a:pt x="625073" y="63238"/>
                      </a:lnTo>
                      <a:lnTo>
                        <a:pt x="585882" y="41285"/>
                      </a:lnTo>
                      <a:lnTo>
                        <a:pt x="544165" y="23680"/>
                      </a:lnTo>
                      <a:lnTo>
                        <a:pt x="500227" y="10727"/>
                      </a:lnTo>
                      <a:lnTo>
                        <a:pt x="454373" y="2732"/>
                      </a:lnTo>
                      <a:lnTo>
                        <a:pt x="406907" y="0"/>
                      </a:lnTo>
                      <a:close/>
                    </a:path>
                  </a:pathLst>
                </a:custGeom>
                <a:solidFill>
                  <a:srgbClr val="585858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77" name="object 32"/>
                <p:cNvSpPr/>
                <p:nvPr/>
              </p:nvSpPr>
              <p:spPr>
                <a:xfrm>
                  <a:off x="5559910" y="1498332"/>
                  <a:ext cx="643127" cy="320039"/>
                </a:xfrm>
                <a:prstGeom prst="rect">
                  <a:avLst/>
                </a:prstGeom>
                <a:blipFill>
                  <a:blip r:embed="rId8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68" name="Group 133">
                <a:extLst>
                  <a:ext uri="{FF2B5EF4-FFF2-40B4-BE49-F238E27FC236}">
                    <a16:creationId xmlns:a16="http://schemas.microsoft.com/office/drawing/2014/main" xmlns="" id="{CA0BCE6C-6893-4EDD-BFAB-13289453F03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75286" y="2249428"/>
                <a:ext cx="515789" cy="545341"/>
                <a:chOff x="8559229" y="3713303"/>
                <a:chExt cx="614261" cy="649459"/>
              </a:xfrm>
              <a:solidFill>
                <a:srgbClr val="CDCDCD"/>
              </a:solidFill>
            </p:grpSpPr>
            <p:sp>
              <p:nvSpPr>
                <p:cNvPr id="169" name="Freeform 11">
                  <a:extLst>
                    <a:ext uri="{FF2B5EF4-FFF2-40B4-BE49-F238E27FC236}">
                      <a16:creationId xmlns:a16="http://schemas.microsoft.com/office/drawing/2014/main" xmlns="" id="{41E16C53-F236-441E-BFC0-FE72A4E2AA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74364" y="3954746"/>
                  <a:ext cx="253753" cy="253753"/>
                </a:xfrm>
                <a:custGeom>
                  <a:avLst/>
                  <a:gdLst>
                    <a:gd name="T0" fmla="*/ 1000 w 2000"/>
                    <a:gd name="T1" fmla="*/ 1999 h 2000"/>
                    <a:gd name="T2" fmla="*/ 1000 w 2000"/>
                    <a:gd name="T3" fmla="*/ 1999 h 2000"/>
                    <a:gd name="T4" fmla="*/ 0 w 2000"/>
                    <a:gd name="T5" fmla="*/ 999 h 2000"/>
                    <a:gd name="T6" fmla="*/ 1000 w 2000"/>
                    <a:gd name="T7" fmla="*/ 0 h 2000"/>
                    <a:gd name="T8" fmla="*/ 1999 w 2000"/>
                    <a:gd name="T9" fmla="*/ 999 h 2000"/>
                    <a:gd name="T10" fmla="*/ 1000 w 2000"/>
                    <a:gd name="T11" fmla="*/ 1999 h 2000"/>
                    <a:gd name="T12" fmla="*/ 1000 w 2000"/>
                    <a:gd name="T13" fmla="*/ 219 h 2000"/>
                    <a:gd name="T14" fmla="*/ 1000 w 2000"/>
                    <a:gd name="T15" fmla="*/ 219 h 2000"/>
                    <a:gd name="T16" fmla="*/ 219 w 2000"/>
                    <a:gd name="T17" fmla="*/ 999 h 2000"/>
                    <a:gd name="T18" fmla="*/ 1000 w 2000"/>
                    <a:gd name="T19" fmla="*/ 1780 h 2000"/>
                    <a:gd name="T20" fmla="*/ 1812 w 2000"/>
                    <a:gd name="T21" fmla="*/ 999 h 2000"/>
                    <a:gd name="T22" fmla="*/ 1000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1000" y="1999"/>
                      </a:moveTo>
                      <a:lnTo>
                        <a:pt x="1000" y="1999"/>
                      </a:lnTo>
                      <a:cubicBezTo>
                        <a:pt x="469" y="1999"/>
                        <a:pt x="0" y="1562"/>
                        <a:pt x="0" y="999"/>
                      </a:cubicBezTo>
                      <a:cubicBezTo>
                        <a:pt x="0" y="438"/>
                        <a:pt x="469" y="0"/>
                        <a:pt x="1000" y="0"/>
                      </a:cubicBezTo>
                      <a:cubicBezTo>
                        <a:pt x="1563" y="0"/>
                        <a:pt x="1999" y="438"/>
                        <a:pt x="1999" y="999"/>
                      </a:cubicBezTo>
                      <a:cubicBezTo>
                        <a:pt x="1999" y="1562"/>
                        <a:pt x="1563" y="1999"/>
                        <a:pt x="1000" y="1999"/>
                      </a:cubicBezTo>
                      <a:close/>
                      <a:moveTo>
                        <a:pt x="1000" y="219"/>
                      </a:moveTo>
                      <a:lnTo>
                        <a:pt x="1000" y="219"/>
                      </a:lnTo>
                      <a:cubicBezTo>
                        <a:pt x="563" y="219"/>
                        <a:pt x="219" y="563"/>
                        <a:pt x="219" y="999"/>
                      </a:cubicBezTo>
                      <a:cubicBezTo>
                        <a:pt x="219" y="1437"/>
                        <a:pt x="563" y="1780"/>
                        <a:pt x="1000" y="1780"/>
                      </a:cubicBezTo>
                      <a:cubicBezTo>
                        <a:pt x="1438" y="1780"/>
                        <a:pt x="1812" y="1437"/>
                        <a:pt x="1812" y="999"/>
                      </a:cubicBezTo>
                      <a:cubicBezTo>
                        <a:pt x="1812" y="563"/>
                        <a:pt x="1438" y="219"/>
                        <a:pt x="1000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170" name="Freeform 12">
                  <a:extLst>
                    <a:ext uri="{FF2B5EF4-FFF2-40B4-BE49-F238E27FC236}">
                      <a16:creationId xmlns:a16="http://schemas.microsoft.com/office/drawing/2014/main" xmlns="" id="{DDED1762-7D35-4D65-83FE-5C71C5701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00682" y="3954746"/>
                  <a:ext cx="253753" cy="253753"/>
                </a:xfrm>
                <a:custGeom>
                  <a:avLst/>
                  <a:gdLst>
                    <a:gd name="T0" fmla="*/ 999 w 2000"/>
                    <a:gd name="T1" fmla="*/ 1999 h 2000"/>
                    <a:gd name="T2" fmla="*/ 999 w 2000"/>
                    <a:gd name="T3" fmla="*/ 1999 h 2000"/>
                    <a:gd name="T4" fmla="*/ 0 w 2000"/>
                    <a:gd name="T5" fmla="*/ 999 h 2000"/>
                    <a:gd name="T6" fmla="*/ 999 w 2000"/>
                    <a:gd name="T7" fmla="*/ 0 h 2000"/>
                    <a:gd name="T8" fmla="*/ 1999 w 2000"/>
                    <a:gd name="T9" fmla="*/ 999 h 2000"/>
                    <a:gd name="T10" fmla="*/ 999 w 2000"/>
                    <a:gd name="T11" fmla="*/ 1999 h 2000"/>
                    <a:gd name="T12" fmla="*/ 999 w 2000"/>
                    <a:gd name="T13" fmla="*/ 219 h 2000"/>
                    <a:gd name="T14" fmla="*/ 999 w 2000"/>
                    <a:gd name="T15" fmla="*/ 219 h 2000"/>
                    <a:gd name="T16" fmla="*/ 219 w 2000"/>
                    <a:gd name="T17" fmla="*/ 999 h 2000"/>
                    <a:gd name="T18" fmla="*/ 999 w 2000"/>
                    <a:gd name="T19" fmla="*/ 1780 h 2000"/>
                    <a:gd name="T20" fmla="*/ 1812 w 2000"/>
                    <a:gd name="T21" fmla="*/ 999 h 2000"/>
                    <a:gd name="T22" fmla="*/ 999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999" y="1999"/>
                      </a:moveTo>
                      <a:lnTo>
                        <a:pt x="999" y="1999"/>
                      </a:lnTo>
                      <a:cubicBezTo>
                        <a:pt x="469" y="1999"/>
                        <a:pt x="0" y="1562"/>
                        <a:pt x="0" y="999"/>
                      </a:cubicBezTo>
                      <a:cubicBezTo>
                        <a:pt x="0" y="438"/>
                        <a:pt x="469" y="0"/>
                        <a:pt x="999" y="0"/>
                      </a:cubicBezTo>
                      <a:cubicBezTo>
                        <a:pt x="1562" y="0"/>
                        <a:pt x="1999" y="438"/>
                        <a:pt x="1999" y="999"/>
                      </a:cubicBezTo>
                      <a:cubicBezTo>
                        <a:pt x="1999" y="1562"/>
                        <a:pt x="1562" y="1999"/>
                        <a:pt x="999" y="1999"/>
                      </a:cubicBezTo>
                      <a:close/>
                      <a:moveTo>
                        <a:pt x="999" y="219"/>
                      </a:moveTo>
                      <a:lnTo>
                        <a:pt x="999" y="219"/>
                      </a:lnTo>
                      <a:cubicBezTo>
                        <a:pt x="563" y="219"/>
                        <a:pt x="219" y="563"/>
                        <a:pt x="219" y="999"/>
                      </a:cubicBezTo>
                      <a:cubicBezTo>
                        <a:pt x="219" y="1437"/>
                        <a:pt x="563" y="1780"/>
                        <a:pt x="999" y="1780"/>
                      </a:cubicBezTo>
                      <a:cubicBezTo>
                        <a:pt x="1437" y="1780"/>
                        <a:pt x="1812" y="1437"/>
                        <a:pt x="1812" y="999"/>
                      </a:cubicBezTo>
                      <a:cubicBezTo>
                        <a:pt x="1812" y="563"/>
                        <a:pt x="1437" y="219"/>
                        <a:pt x="999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171" name="Freeform 13">
                  <a:extLst>
                    <a:ext uri="{FF2B5EF4-FFF2-40B4-BE49-F238E27FC236}">
                      <a16:creationId xmlns:a16="http://schemas.microsoft.com/office/drawing/2014/main" xmlns="" id="{329C64A2-EA7F-48B7-9E4F-46E5B818DB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37523" y="3863639"/>
                  <a:ext cx="253753" cy="253753"/>
                </a:xfrm>
                <a:custGeom>
                  <a:avLst/>
                  <a:gdLst>
                    <a:gd name="T0" fmla="*/ 1000 w 2000"/>
                    <a:gd name="T1" fmla="*/ 1999 h 2000"/>
                    <a:gd name="T2" fmla="*/ 1000 w 2000"/>
                    <a:gd name="T3" fmla="*/ 1999 h 2000"/>
                    <a:gd name="T4" fmla="*/ 0 w 2000"/>
                    <a:gd name="T5" fmla="*/ 1000 h 2000"/>
                    <a:gd name="T6" fmla="*/ 1000 w 2000"/>
                    <a:gd name="T7" fmla="*/ 0 h 2000"/>
                    <a:gd name="T8" fmla="*/ 1999 w 2000"/>
                    <a:gd name="T9" fmla="*/ 1000 h 2000"/>
                    <a:gd name="T10" fmla="*/ 1000 w 2000"/>
                    <a:gd name="T11" fmla="*/ 1999 h 2000"/>
                    <a:gd name="T12" fmla="*/ 1000 w 2000"/>
                    <a:gd name="T13" fmla="*/ 219 h 2000"/>
                    <a:gd name="T14" fmla="*/ 1000 w 2000"/>
                    <a:gd name="T15" fmla="*/ 219 h 2000"/>
                    <a:gd name="T16" fmla="*/ 219 w 2000"/>
                    <a:gd name="T17" fmla="*/ 1000 h 2000"/>
                    <a:gd name="T18" fmla="*/ 1000 w 2000"/>
                    <a:gd name="T19" fmla="*/ 1812 h 2000"/>
                    <a:gd name="T20" fmla="*/ 1812 w 2000"/>
                    <a:gd name="T21" fmla="*/ 1000 h 2000"/>
                    <a:gd name="T22" fmla="*/ 1000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1000" y="1999"/>
                      </a:moveTo>
                      <a:lnTo>
                        <a:pt x="1000" y="1999"/>
                      </a:lnTo>
                      <a:cubicBezTo>
                        <a:pt x="469" y="1999"/>
                        <a:pt x="0" y="1562"/>
                        <a:pt x="0" y="1000"/>
                      </a:cubicBezTo>
                      <a:cubicBezTo>
                        <a:pt x="0" y="469"/>
                        <a:pt x="469" y="0"/>
                        <a:pt x="1000" y="0"/>
                      </a:cubicBezTo>
                      <a:cubicBezTo>
                        <a:pt x="1562" y="0"/>
                        <a:pt x="1999" y="469"/>
                        <a:pt x="1999" y="1000"/>
                      </a:cubicBezTo>
                      <a:cubicBezTo>
                        <a:pt x="1999" y="1562"/>
                        <a:pt x="1562" y="1999"/>
                        <a:pt x="1000" y="1999"/>
                      </a:cubicBezTo>
                      <a:close/>
                      <a:moveTo>
                        <a:pt x="1000" y="219"/>
                      </a:moveTo>
                      <a:lnTo>
                        <a:pt x="1000" y="219"/>
                      </a:lnTo>
                      <a:cubicBezTo>
                        <a:pt x="563" y="219"/>
                        <a:pt x="219" y="563"/>
                        <a:pt x="219" y="1000"/>
                      </a:cubicBezTo>
                      <a:cubicBezTo>
                        <a:pt x="219" y="1437"/>
                        <a:pt x="563" y="1812"/>
                        <a:pt x="1000" y="1812"/>
                      </a:cubicBezTo>
                      <a:cubicBezTo>
                        <a:pt x="1437" y="1812"/>
                        <a:pt x="1812" y="1437"/>
                        <a:pt x="1812" y="1000"/>
                      </a:cubicBezTo>
                      <a:cubicBezTo>
                        <a:pt x="1812" y="563"/>
                        <a:pt x="1437" y="219"/>
                        <a:pt x="1000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172" name="Freeform 14">
                  <a:extLst>
                    <a:ext uri="{FF2B5EF4-FFF2-40B4-BE49-F238E27FC236}">
                      <a16:creationId xmlns:a16="http://schemas.microsoft.com/office/drawing/2014/main" xmlns="" id="{DD094E8C-3CE4-40B4-8C8F-6AEC91F91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08000" y="4022374"/>
                  <a:ext cx="265490" cy="316912"/>
                </a:xfrm>
                <a:custGeom>
                  <a:avLst/>
                  <a:gdLst>
                    <a:gd name="T0" fmla="*/ 125 w 2095"/>
                    <a:gd name="T1" fmla="*/ 2499 h 2500"/>
                    <a:gd name="T2" fmla="*/ 125 w 2095"/>
                    <a:gd name="T3" fmla="*/ 2499 h 2500"/>
                    <a:gd name="T4" fmla="*/ 0 w 2095"/>
                    <a:gd name="T5" fmla="*/ 2406 h 2500"/>
                    <a:gd name="T6" fmla="*/ 94 w 2095"/>
                    <a:gd name="T7" fmla="*/ 2281 h 2500"/>
                    <a:gd name="T8" fmla="*/ 1875 w 2095"/>
                    <a:gd name="T9" fmla="*/ 125 h 2500"/>
                    <a:gd name="T10" fmla="*/ 1969 w 2095"/>
                    <a:gd name="T11" fmla="*/ 0 h 2500"/>
                    <a:gd name="T12" fmla="*/ 2094 w 2095"/>
                    <a:gd name="T13" fmla="*/ 125 h 2500"/>
                    <a:gd name="T14" fmla="*/ 125 w 2095"/>
                    <a:gd name="T15" fmla="*/ 2499 h 2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5" h="2500">
                      <a:moveTo>
                        <a:pt x="125" y="2499"/>
                      </a:moveTo>
                      <a:lnTo>
                        <a:pt x="125" y="2499"/>
                      </a:lnTo>
                      <a:cubicBezTo>
                        <a:pt x="62" y="2499"/>
                        <a:pt x="31" y="2468"/>
                        <a:pt x="0" y="2406"/>
                      </a:cubicBezTo>
                      <a:cubicBezTo>
                        <a:pt x="0" y="2343"/>
                        <a:pt x="31" y="2281"/>
                        <a:pt x="94" y="2281"/>
                      </a:cubicBezTo>
                      <a:cubicBezTo>
                        <a:pt x="1125" y="2093"/>
                        <a:pt x="1875" y="1156"/>
                        <a:pt x="1875" y="125"/>
                      </a:cubicBezTo>
                      <a:cubicBezTo>
                        <a:pt x="1875" y="63"/>
                        <a:pt x="1906" y="0"/>
                        <a:pt x="1969" y="0"/>
                      </a:cubicBezTo>
                      <a:cubicBezTo>
                        <a:pt x="2031" y="0"/>
                        <a:pt x="2094" y="63"/>
                        <a:pt x="2094" y="125"/>
                      </a:cubicBezTo>
                      <a:cubicBezTo>
                        <a:pt x="2094" y="1281"/>
                        <a:pt x="1250" y="2281"/>
                        <a:pt x="125" y="2499"/>
                      </a:cubicBez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173" name="Freeform 15">
                  <a:extLst>
                    <a:ext uri="{FF2B5EF4-FFF2-40B4-BE49-F238E27FC236}">
                      <a16:creationId xmlns:a16="http://schemas.microsoft.com/office/drawing/2014/main" xmlns="" id="{3AE158E1-98B9-40D2-A86B-4D29E60BBE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64406" y="4283395"/>
                  <a:ext cx="75456" cy="79367"/>
                </a:xfrm>
                <a:custGeom>
                  <a:avLst/>
                  <a:gdLst>
                    <a:gd name="T0" fmla="*/ 593 w 594"/>
                    <a:gd name="T1" fmla="*/ 625 h 626"/>
                    <a:gd name="T2" fmla="*/ 0 w 594"/>
                    <a:gd name="T3" fmla="*/ 375 h 626"/>
                    <a:gd name="T4" fmla="*/ 499 w 594"/>
                    <a:gd name="T5" fmla="*/ 0 h 626"/>
                    <a:gd name="T6" fmla="*/ 593 w 594"/>
                    <a:gd name="T7" fmla="*/ 625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4" h="626">
                      <a:moveTo>
                        <a:pt x="593" y="625"/>
                      </a:moveTo>
                      <a:lnTo>
                        <a:pt x="0" y="375"/>
                      </a:lnTo>
                      <a:lnTo>
                        <a:pt x="499" y="0"/>
                      </a:lnTo>
                      <a:lnTo>
                        <a:pt x="593" y="625"/>
                      </a:ln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174" name="Freeform 16">
                  <a:extLst>
                    <a:ext uri="{FF2B5EF4-FFF2-40B4-BE49-F238E27FC236}">
                      <a16:creationId xmlns:a16="http://schemas.microsoft.com/office/drawing/2014/main" xmlns="" id="{D2B2947E-D782-48E7-961D-DEE66A45FA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59229" y="3733410"/>
                  <a:ext cx="265490" cy="316913"/>
                </a:xfrm>
                <a:custGeom>
                  <a:avLst/>
                  <a:gdLst>
                    <a:gd name="T0" fmla="*/ 94 w 2095"/>
                    <a:gd name="T1" fmla="*/ 2499 h 2500"/>
                    <a:gd name="T2" fmla="*/ 94 w 2095"/>
                    <a:gd name="T3" fmla="*/ 2499 h 2500"/>
                    <a:gd name="T4" fmla="*/ 0 w 2095"/>
                    <a:gd name="T5" fmla="*/ 2406 h 2500"/>
                    <a:gd name="T6" fmla="*/ 1937 w 2095"/>
                    <a:gd name="T7" fmla="*/ 31 h 2500"/>
                    <a:gd name="T8" fmla="*/ 2062 w 2095"/>
                    <a:gd name="T9" fmla="*/ 94 h 2500"/>
                    <a:gd name="T10" fmla="*/ 2000 w 2095"/>
                    <a:gd name="T11" fmla="*/ 219 h 2500"/>
                    <a:gd name="T12" fmla="*/ 187 w 2095"/>
                    <a:gd name="T13" fmla="*/ 2406 h 2500"/>
                    <a:gd name="T14" fmla="*/ 94 w 2095"/>
                    <a:gd name="T15" fmla="*/ 2499 h 2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5" h="2500">
                      <a:moveTo>
                        <a:pt x="94" y="2499"/>
                      </a:moveTo>
                      <a:lnTo>
                        <a:pt x="94" y="2499"/>
                      </a:lnTo>
                      <a:cubicBezTo>
                        <a:pt x="31" y="2499"/>
                        <a:pt x="0" y="2468"/>
                        <a:pt x="0" y="2406"/>
                      </a:cubicBezTo>
                      <a:cubicBezTo>
                        <a:pt x="0" y="1250"/>
                        <a:pt x="812" y="250"/>
                        <a:pt x="1937" y="31"/>
                      </a:cubicBezTo>
                      <a:cubicBezTo>
                        <a:pt x="2000" y="0"/>
                        <a:pt x="2062" y="63"/>
                        <a:pt x="2062" y="94"/>
                      </a:cubicBezTo>
                      <a:cubicBezTo>
                        <a:pt x="2094" y="156"/>
                        <a:pt x="2031" y="219"/>
                        <a:pt x="2000" y="219"/>
                      </a:cubicBezTo>
                      <a:cubicBezTo>
                        <a:pt x="969" y="438"/>
                        <a:pt x="187" y="1344"/>
                        <a:pt x="187" y="2406"/>
                      </a:cubicBezTo>
                      <a:cubicBezTo>
                        <a:pt x="187" y="2468"/>
                        <a:pt x="156" y="2499"/>
                        <a:pt x="94" y="2499"/>
                      </a:cubicBez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175" name="Freeform 17">
                  <a:extLst>
                    <a:ext uri="{FF2B5EF4-FFF2-40B4-BE49-F238E27FC236}">
                      <a16:creationId xmlns:a16="http://schemas.microsoft.com/office/drawing/2014/main" xmlns="" id="{6F24D85D-2732-41D7-BB33-1F209F706E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92837" y="3713303"/>
                  <a:ext cx="71543" cy="75456"/>
                </a:xfrm>
                <a:custGeom>
                  <a:avLst/>
                  <a:gdLst>
                    <a:gd name="T0" fmla="*/ 0 w 563"/>
                    <a:gd name="T1" fmla="*/ 0 h 595"/>
                    <a:gd name="T2" fmla="*/ 562 w 563"/>
                    <a:gd name="T3" fmla="*/ 250 h 595"/>
                    <a:gd name="T4" fmla="*/ 62 w 563"/>
                    <a:gd name="T5" fmla="*/ 594 h 595"/>
                    <a:gd name="T6" fmla="*/ 0 w 563"/>
                    <a:gd name="T7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3" h="595">
                      <a:moveTo>
                        <a:pt x="0" y="0"/>
                      </a:moveTo>
                      <a:lnTo>
                        <a:pt x="562" y="250"/>
                      </a:lnTo>
                      <a:lnTo>
                        <a:pt x="62" y="594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</p:grpSp>
        </p:grpSp>
      </p:grpSp>
      <p:grpSp>
        <p:nvGrpSpPr>
          <p:cNvPr id="180" name="Groupe 179"/>
          <p:cNvGrpSpPr/>
          <p:nvPr/>
        </p:nvGrpSpPr>
        <p:grpSpPr>
          <a:xfrm>
            <a:off x="-64560" y="774744"/>
            <a:ext cx="12417717" cy="5502094"/>
            <a:chOff x="-69180" y="779358"/>
            <a:chExt cx="12417717" cy="5502094"/>
          </a:xfrm>
        </p:grpSpPr>
        <p:sp>
          <p:nvSpPr>
            <p:cNvPr id="181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7326148">
              <a:off x="3011812" y="4332566"/>
              <a:ext cx="365859" cy="2665355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2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6589178">
              <a:off x="6921678" y="4840196"/>
              <a:ext cx="309780" cy="2287850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3" name="Ellipse 182"/>
            <p:cNvSpPr/>
            <p:nvPr/>
          </p:nvSpPr>
          <p:spPr>
            <a:xfrm>
              <a:off x="4621619" y="5070302"/>
              <a:ext cx="1174442" cy="1211150"/>
            </a:xfrm>
            <a:prstGeom prst="ellipse">
              <a:avLst/>
            </a:prstGeom>
            <a:solidFill>
              <a:srgbClr val="FF9725"/>
            </a:solidFill>
            <a:ln w="28575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184" name="CasellaDiTesto 73"/>
            <p:cNvSpPr txBox="1"/>
            <p:nvPr/>
          </p:nvSpPr>
          <p:spPr>
            <a:xfrm>
              <a:off x="5922468" y="5129604"/>
              <a:ext cx="2069678" cy="10926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b="1" dirty="0">
                  <a:latin typeface="+mj-lt"/>
                </a:rPr>
                <a:t>Détermination d'axes de recherche susceptibles d'être érigés en projets ou programmes</a:t>
              </a:r>
            </a:p>
          </p:txBody>
        </p:sp>
        <p:grpSp>
          <p:nvGrpSpPr>
            <p:cNvPr id="185" name="Groupe 184"/>
            <p:cNvGrpSpPr/>
            <p:nvPr/>
          </p:nvGrpSpPr>
          <p:grpSpPr>
            <a:xfrm>
              <a:off x="-69180" y="779358"/>
              <a:ext cx="12417717" cy="5370715"/>
              <a:chOff x="-69180" y="779358"/>
              <a:chExt cx="12417717" cy="5370715"/>
            </a:xfrm>
          </p:grpSpPr>
          <p:sp>
            <p:nvSpPr>
              <p:cNvPr id="186" name="Arco 4"/>
              <p:cNvSpPr/>
              <p:nvPr/>
            </p:nvSpPr>
            <p:spPr>
              <a:xfrm rot="2633171">
                <a:off x="8774265" y="2946800"/>
                <a:ext cx="2486196" cy="1897596"/>
              </a:xfrm>
              <a:prstGeom prst="arc">
                <a:avLst>
                  <a:gd name="adj1" fmla="val 15426628"/>
                  <a:gd name="adj2" fmla="val 990697"/>
                </a:avLst>
              </a:pr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7" name="Ovale 74"/>
              <p:cNvSpPr/>
              <p:nvPr/>
            </p:nvSpPr>
            <p:spPr>
              <a:xfrm>
                <a:off x="5295673" y="1240235"/>
                <a:ext cx="1356245" cy="121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60400">
                  <a:schemeClr val="bg1">
                    <a:alpha val="8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8" name="Ovale 81"/>
              <p:cNvSpPr/>
              <p:nvPr/>
            </p:nvSpPr>
            <p:spPr>
              <a:xfrm>
                <a:off x="9237638" y="2011559"/>
                <a:ext cx="1356245" cy="121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60400">
                  <a:schemeClr val="bg1">
                    <a:alpha val="8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9" name="Rectangle 49"/>
              <p:cNvSpPr/>
              <p:nvPr/>
            </p:nvSpPr>
            <p:spPr>
              <a:xfrm>
                <a:off x="6077119" y="779358"/>
                <a:ext cx="2886061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Résolution des Problèmes Scientifiques &amp; Techniques</a:t>
                </a:r>
              </a:p>
            </p:txBody>
          </p:sp>
          <p:sp>
            <p:nvSpPr>
              <p:cNvPr id="190" name="Rectangle 49"/>
              <p:cNvSpPr/>
              <p:nvPr/>
            </p:nvSpPr>
            <p:spPr>
              <a:xfrm>
                <a:off x="9501540" y="1204238"/>
                <a:ext cx="2846997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Développement des Technologies dans les Métiers de Base</a:t>
                </a:r>
              </a:p>
            </p:txBody>
          </p:sp>
          <p:sp>
            <p:nvSpPr>
              <p:cNvPr id="191" name="Rectangle 49"/>
              <p:cNvSpPr/>
              <p:nvPr/>
            </p:nvSpPr>
            <p:spPr>
              <a:xfrm>
                <a:off x="7221844" y="4121210"/>
                <a:ext cx="2902284" cy="5909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Veille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Technologique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&amp;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Scientifique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</a:t>
                </a:r>
              </a:p>
            </p:txBody>
          </p:sp>
          <p:sp>
            <p:nvSpPr>
              <p:cNvPr id="192" name="Rectangle 49"/>
              <p:cNvSpPr/>
              <p:nvPr/>
            </p:nvSpPr>
            <p:spPr>
              <a:xfrm>
                <a:off x="-69180" y="3634742"/>
                <a:ext cx="3263921" cy="590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en-US" b="1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Normalisation</a:t>
                </a:r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, Certification &amp;  </a:t>
                </a:r>
                <a:r>
                  <a:rPr lang="en-US" b="1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Accréditation</a:t>
                </a:r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</a:t>
                </a:r>
              </a:p>
            </p:txBody>
          </p:sp>
          <p:sp>
            <p:nvSpPr>
              <p:cNvPr id="193" name="Rectangle 49"/>
              <p:cNvSpPr/>
              <p:nvPr/>
            </p:nvSpPr>
            <p:spPr>
              <a:xfrm>
                <a:off x="239561" y="905242"/>
                <a:ext cx="298793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sz="20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Valorisation des Produits de la Recherche</a:t>
                </a:r>
                <a:endParaRPr lang="en-US" sz="2000" b="1" dirty="0">
                  <a:solidFill>
                    <a:schemeClr val="bg1">
                      <a:lumMod val="8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94" name="CasellaDiTesto 55"/>
              <p:cNvSpPr txBox="1"/>
              <p:nvPr/>
            </p:nvSpPr>
            <p:spPr>
              <a:xfrm>
                <a:off x="9072861" y="3275630"/>
                <a:ext cx="286969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Promotion et la mise </a:t>
                </a:r>
              </a:p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en œuvre de la recherche appliquée</a:t>
                </a:r>
              </a:p>
            </p:txBody>
          </p:sp>
          <p:sp>
            <p:nvSpPr>
              <p:cNvPr id="195" name="CasellaDiTesto 68"/>
              <p:cNvSpPr txBox="1"/>
              <p:nvPr/>
            </p:nvSpPr>
            <p:spPr>
              <a:xfrm>
                <a:off x="9349846" y="4946496"/>
                <a:ext cx="2625823" cy="892552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Identification, acquisition et promotion de technologies créatrices de valeur pour SH (brevets, licences</a:t>
                </a: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Calibri"/>
                  </a:rPr>
                  <a:t>)</a:t>
                </a:r>
              </a:p>
            </p:txBody>
          </p:sp>
          <p:sp>
            <p:nvSpPr>
              <p:cNvPr id="196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5192165">
                <a:off x="3650530" y="864393"/>
                <a:ext cx="270273" cy="2285738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7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6480000">
                <a:off x="8026416" y="973194"/>
                <a:ext cx="188168" cy="2166581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8" name="Arco 84"/>
              <p:cNvSpPr/>
              <p:nvPr/>
            </p:nvSpPr>
            <p:spPr>
              <a:xfrm rot="9244592">
                <a:off x="308826" y="2877944"/>
                <a:ext cx="2349140" cy="1818648"/>
              </a:xfrm>
              <a:prstGeom prst="arc">
                <a:avLst>
                  <a:gd name="adj1" fmla="val 20329442"/>
                  <a:gd name="adj2" fmla="val 5902711"/>
                </a:avLst>
              </a:pr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9" name="CasellaDiTesto 43"/>
              <p:cNvSpPr txBox="1"/>
              <p:nvPr/>
            </p:nvSpPr>
            <p:spPr>
              <a:xfrm>
                <a:off x="2524545" y="1551424"/>
                <a:ext cx="2477545" cy="95410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La promotion de l'innovation et du</a:t>
                </a:r>
              </a:p>
              <a:p>
                <a:pPr>
                  <a:defRPr/>
                </a:pPr>
                <a:r>
                  <a:rPr lang="fr-FR" sz="14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développement technologique</a:t>
                </a:r>
              </a:p>
            </p:txBody>
          </p:sp>
          <p:sp>
            <p:nvSpPr>
              <p:cNvPr id="200" name="CasellaDiTesto 72"/>
              <p:cNvSpPr txBox="1"/>
              <p:nvPr/>
            </p:nvSpPr>
            <p:spPr>
              <a:xfrm>
                <a:off x="6263233" y="1565803"/>
                <a:ext cx="3357009" cy="69249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Identification des problèmes, </a:t>
                </a:r>
              </a:p>
              <a:p>
                <a:pPr lvl="0"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     à caractère scientifique et technique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Initiation de projets  de recherche </a:t>
                </a:r>
              </a:p>
            </p:txBody>
          </p:sp>
          <p:sp>
            <p:nvSpPr>
              <p:cNvPr id="201" name="CasellaDiTesto 73"/>
              <p:cNvSpPr txBox="1"/>
              <p:nvPr/>
            </p:nvSpPr>
            <p:spPr>
              <a:xfrm>
                <a:off x="1890974" y="4389490"/>
                <a:ext cx="2735782" cy="109260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Sensibiliser et promouvoir les actions de normalisation, certification et accréditation sur des produits, procédés, méthodes de mesure et d'essais</a:t>
                </a:r>
              </a:p>
            </p:txBody>
          </p:sp>
          <p:sp>
            <p:nvSpPr>
              <p:cNvPr id="202" name="Ellipse 201"/>
              <p:cNvSpPr/>
              <p:nvPr/>
            </p:nvSpPr>
            <p:spPr>
              <a:xfrm>
                <a:off x="5138391" y="1098261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rgbClr val="FF9900"/>
                  </a:solidFill>
                </a:endParaRPr>
              </a:p>
            </p:txBody>
          </p:sp>
          <p:sp>
            <p:nvSpPr>
              <p:cNvPr id="203" name="Ellipse 202"/>
              <p:cNvSpPr/>
              <p:nvPr/>
            </p:nvSpPr>
            <p:spPr>
              <a:xfrm>
                <a:off x="9314741" y="1955706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04" name="object 22"/>
              <p:cNvSpPr/>
              <p:nvPr/>
            </p:nvSpPr>
            <p:spPr>
              <a:xfrm>
                <a:off x="5235674" y="1344684"/>
                <a:ext cx="1072896" cy="669036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5" name="Ellipse 204"/>
              <p:cNvSpPr/>
              <p:nvPr/>
            </p:nvSpPr>
            <p:spPr>
              <a:xfrm>
                <a:off x="8085765" y="4787197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206" name="Picture 173" descr="https://mm.gettyimages.com/api/1.0/owners/249873912/assets/524445566/thumbnails/master/vn?signature=f13e656577c2aadc05d2014016ef51ac">
                <a:extLst>
                  <a:ext uri="{FF2B5EF4-FFF2-40B4-BE49-F238E27FC236}">
                    <a16:creationId xmlns:a16="http://schemas.microsoft.com/office/drawing/2014/main" xmlns="" id="{AAF3DBCA-6FF4-4692-82F9-54947AA03A56}"/>
                  </a:ext>
                </a:extLst>
              </p:cNvPr>
              <p:cNvPicPr>
                <a:picLocks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94" b="994"/>
              <a:stretch/>
            </p:blipFill>
            <p:spPr bwMode="auto">
              <a:xfrm>
                <a:off x="8286540" y="5120783"/>
                <a:ext cx="786321" cy="593597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</p:pic>
          <p:sp>
            <p:nvSpPr>
              <p:cNvPr id="207" name="Ellipse 206"/>
              <p:cNvSpPr/>
              <p:nvPr/>
            </p:nvSpPr>
            <p:spPr>
              <a:xfrm>
                <a:off x="717689" y="4321996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08" name="Rectangle 49"/>
              <p:cNvSpPr/>
              <p:nvPr/>
            </p:nvSpPr>
            <p:spPr>
              <a:xfrm>
                <a:off x="4537806" y="4675075"/>
                <a:ext cx="1569521" cy="341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en-US" b="1" dirty="0" err="1">
                    <a:solidFill>
                      <a:srgbClr val="FF9933"/>
                    </a:solidFill>
                    <a:latin typeface="+mj-lt"/>
                  </a:rPr>
                  <a:t>Innover</a:t>
                </a:r>
                <a:endParaRPr lang="en-US" b="1" dirty="0">
                  <a:solidFill>
                    <a:srgbClr val="FF9933"/>
                  </a:solidFill>
                  <a:latin typeface="+mj-lt"/>
                </a:endParaRPr>
              </a:p>
            </p:txBody>
          </p:sp>
          <p:grpSp>
            <p:nvGrpSpPr>
              <p:cNvPr id="209" name="Groupe 208"/>
              <p:cNvGrpSpPr/>
              <p:nvPr/>
            </p:nvGrpSpPr>
            <p:grpSpPr>
              <a:xfrm>
                <a:off x="940569" y="4562551"/>
                <a:ext cx="832711" cy="639130"/>
                <a:chOff x="1486478" y="1689100"/>
                <a:chExt cx="6123573" cy="1883916"/>
              </a:xfrm>
            </p:grpSpPr>
            <p:pic>
              <p:nvPicPr>
                <p:cNvPr id="223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6478" y="1689100"/>
                  <a:ext cx="3382798" cy="18839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Picture 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976" y="2365289"/>
                  <a:ext cx="3254075" cy="1206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10" name="Ellipse 209"/>
              <p:cNvSpPr/>
              <p:nvPr/>
            </p:nvSpPr>
            <p:spPr>
              <a:xfrm>
                <a:off x="1264630" y="1916524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211" name="Immagine 58">
                <a:extLst>
                  <a:ext uri="{FF2B5EF4-FFF2-40B4-BE49-F238E27FC236}">
                    <a16:creationId xmlns:a16="http://schemas.microsoft.com/office/drawing/2014/main" xmlns="" id="{4F5B3F26-E592-44DF-8E66-02CEB5ED3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39313" y="5201681"/>
                <a:ext cx="950286" cy="948392"/>
              </a:xfrm>
              <a:prstGeom prst="ellipse">
                <a:avLst/>
              </a:prstGeom>
            </p:spPr>
          </p:pic>
          <p:grpSp>
            <p:nvGrpSpPr>
              <p:cNvPr id="212" name="Groupe 211"/>
              <p:cNvGrpSpPr/>
              <p:nvPr/>
            </p:nvGrpSpPr>
            <p:grpSpPr>
              <a:xfrm>
                <a:off x="9480841" y="2136199"/>
                <a:ext cx="842241" cy="835222"/>
                <a:chOff x="5422562" y="1315412"/>
                <a:chExt cx="814069" cy="812800"/>
              </a:xfrm>
            </p:grpSpPr>
            <p:sp>
              <p:nvSpPr>
                <p:cNvPr id="221" name="object 16"/>
                <p:cNvSpPr/>
                <p:nvPr/>
              </p:nvSpPr>
              <p:spPr>
                <a:xfrm>
                  <a:off x="5422562" y="1315412"/>
                  <a:ext cx="814069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4070" h="812800">
                      <a:moveTo>
                        <a:pt x="406907" y="0"/>
                      </a:moveTo>
                      <a:lnTo>
                        <a:pt x="359442" y="2732"/>
                      </a:lnTo>
                      <a:lnTo>
                        <a:pt x="313588" y="10727"/>
                      </a:lnTo>
                      <a:lnTo>
                        <a:pt x="269650" y="23680"/>
                      </a:lnTo>
                      <a:lnTo>
                        <a:pt x="227933" y="41285"/>
                      </a:lnTo>
                      <a:lnTo>
                        <a:pt x="188742" y="63238"/>
                      </a:lnTo>
                      <a:lnTo>
                        <a:pt x="152382" y="89233"/>
                      </a:lnTo>
                      <a:lnTo>
                        <a:pt x="119157" y="118967"/>
                      </a:lnTo>
                      <a:lnTo>
                        <a:pt x="89373" y="152133"/>
                      </a:lnTo>
                      <a:lnTo>
                        <a:pt x="63335" y="188427"/>
                      </a:lnTo>
                      <a:lnTo>
                        <a:pt x="41347" y="227544"/>
                      </a:lnTo>
                      <a:lnTo>
                        <a:pt x="23715" y="269180"/>
                      </a:lnTo>
                      <a:lnTo>
                        <a:pt x="10743" y="313028"/>
                      </a:lnTo>
                      <a:lnTo>
                        <a:pt x="2736" y="358785"/>
                      </a:lnTo>
                      <a:lnTo>
                        <a:pt x="0" y="406145"/>
                      </a:lnTo>
                      <a:lnTo>
                        <a:pt x="2736" y="453506"/>
                      </a:lnTo>
                      <a:lnTo>
                        <a:pt x="10743" y="499263"/>
                      </a:lnTo>
                      <a:lnTo>
                        <a:pt x="23715" y="543111"/>
                      </a:lnTo>
                      <a:lnTo>
                        <a:pt x="41347" y="584747"/>
                      </a:lnTo>
                      <a:lnTo>
                        <a:pt x="63335" y="623864"/>
                      </a:lnTo>
                      <a:lnTo>
                        <a:pt x="89373" y="660158"/>
                      </a:lnTo>
                      <a:lnTo>
                        <a:pt x="119157" y="693324"/>
                      </a:lnTo>
                      <a:lnTo>
                        <a:pt x="152382" y="723058"/>
                      </a:lnTo>
                      <a:lnTo>
                        <a:pt x="188742" y="749053"/>
                      </a:lnTo>
                      <a:lnTo>
                        <a:pt x="227933" y="771006"/>
                      </a:lnTo>
                      <a:lnTo>
                        <a:pt x="269650" y="788611"/>
                      </a:lnTo>
                      <a:lnTo>
                        <a:pt x="313588" y="801564"/>
                      </a:lnTo>
                      <a:lnTo>
                        <a:pt x="359442" y="809559"/>
                      </a:lnTo>
                      <a:lnTo>
                        <a:pt x="406907" y="812291"/>
                      </a:lnTo>
                      <a:lnTo>
                        <a:pt x="454373" y="809559"/>
                      </a:lnTo>
                      <a:lnTo>
                        <a:pt x="500227" y="801564"/>
                      </a:lnTo>
                      <a:lnTo>
                        <a:pt x="544165" y="788611"/>
                      </a:lnTo>
                      <a:lnTo>
                        <a:pt x="585882" y="771006"/>
                      </a:lnTo>
                      <a:lnTo>
                        <a:pt x="625073" y="749053"/>
                      </a:lnTo>
                      <a:lnTo>
                        <a:pt x="661433" y="723058"/>
                      </a:lnTo>
                      <a:lnTo>
                        <a:pt x="694658" y="693324"/>
                      </a:lnTo>
                      <a:lnTo>
                        <a:pt x="724442" y="660158"/>
                      </a:lnTo>
                      <a:lnTo>
                        <a:pt x="750480" y="623864"/>
                      </a:lnTo>
                      <a:lnTo>
                        <a:pt x="772468" y="584747"/>
                      </a:lnTo>
                      <a:lnTo>
                        <a:pt x="790100" y="543111"/>
                      </a:lnTo>
                      <a:lnTo>
                        <a:pt x="803072" y="499263"/>
                      </a:lnTo>
                      <a:lnTo>
                        <a:pt x="811079" y="453506"/>
                      </a:lnTo>
                      <a:lnTo>
                        <a:pt x="813816" y="406145"/>
                      </a:lnTo>
                      <a:lnTo>
                        <a:pt x="811079" y="358785"/>
                      </a:lnTo>
                      <a:lnTo>
                        <a:pt x="803072" y="313028"/>
                      </a:lnTo>
                      <a:lnTo>
                        <a:pt x="790100" y="269180"/>
                      </a:lnTo>
                      <a:lnTo>
                        <a:pt x="772468" y="227544"/>
                      </a:lnTo>
                      <a:lnTo>
                        <a:pt x="750480" y="188427"/>
                      </a:lnTo>
                      <a:lnTo>
                        <a:pt x="724442" y="152133"/>
                      </a:lnTo>
                      <a:lnTo>
                        <a:pt x="694658" y="118967"/>
                      </a:lnTo>
                      <a:lnTo>
                        <a:pt x="661433" y="89233"/>
                      </a:lnTo>
                      <a:lnTo>
                        <a:pt x="625073" y="63238"/>
                      </a:lnTo>
                      <a:lnTo>
                        <a:pt x="585882" y="41285"/>
                      </a:lnTo>
                      <a:lnTo>
                        <a:pt x="544165" y="23680"/>
                      </a:lnTo>
                      <a:lnTo>
                        <a:pt x="500227" y="10727"/>
                      </a:lnTo>
                      <a:lnTo>
                        <a:pt x="454373" y="2732"/>
                      </a:lnTo>
                      <a:lnTo>
                        <a:pt x="406907" y="0"/>
                      </a:lnTo>
                      <a:close/>
                    </a:path>
                  </a:pathLst>
                </a:custGeom>
                <a:solidFill>
                  <a:srgbClr val="585858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2" name="object 32"/>
                <p:cNvSpPr/>
                <p:nvPr/>
              </p:nvSpPr>
              <p:spPr>
                <a:xfrm>
                  <a:off x="5559910" y="1498332"/>
                  <a:ext cx="643127" cy="320039"/>
                </a:xfrm>
                <a:prstGeom prst="rect">
                  <a:avLst/>
                </a:prstGeom>
                <a:blipFill>
                  <a:blip r:embed="rId8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13" name="Group 133">
                <a:extLst>
                  <a:ext uri="{FF2B5EF4-FFF2-40B4-BE49-F238E27FC236}">
                    <a16:creationId xmlns:a16="http://schemas.microsoft.com/office/drawing/2014/main" xmlns="" id="{CA0BCE6C-6893-4EDD-BFAB-13289453F03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75286" y="2249428"/>
                <a:ext cx="515789" cy="545341"/>
                <a:chOff x="8559229" y="3713303"/>
                <a:chExt cx="614261" cy="649459"/>
              </a:xfrm>
              <a:solidFill>
                <a:srgbClr val="CDCDCD"/>
              </a:solidFill>
            </p:grpSpPr>
            <p:sp>
              <p:nvSpPr>
                <p:cNvPr id="214" name="Freeform 11">
                  <a:extLst>
                    <a:ext uri="{FF2B5EF4-FFF2-40B4-BE49-F238E27FC236}">
                      <a16:creationId xmlns:a16="http://schemas.microsoft.com/office/drawing/2014/main" xmlns="" id="{41E16C53-F236-441E-BFC0-FE72A4E2AA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74364" y="3954746"/>
                  <a:ext cx="253753" cy="253753"/>
                </a:xfrm>
                <a:custGeom>
                  <a:avLst/>
                  <a:gdLst>
                    <a:gd name="T0" fmla="*/ 1000 w 2000"/>
                    <a:gd name="T1" fmla="*/ 1999 h 2000"/>
                    <a:gd name="T2" fmla="*/ 1000 w 2000"/>
                    <a:gd name="T3" fmla="*/ 1999 h 2000"/>
                    <a:gd name="T4" fmla="*/ 0 w 2000"/>
                    <a:gd name="T5" fmla="*/ 999 h 2000"/>
                    <a:gd name="T6" fmla="*/ 1000 w 2000"/>
                    <a:gd name="T7" fmla="*/ 0 h 2000"/>
                    <a:gd name="T8" fmla="*/ 1999 w 2000"/>
                    <a:gd name="T9" fmla="*/ 999 h 2000"/>
                    <a:gd name="T10" fmla="*/ 1000 w 2000"/>
                    <a:gd name="T11" fmla="*/ 1999 h 2000"/>
                    <a:gd name="T12" fmla="*/ 1000 w 2000"/>
                    <a:gd name="T13" fmla="*/ 219 h 2000"/>
                    <a:gd name="T14" fmla="*/ 1000 w 2000"/>
                    <a:gd name="T15" fmla="*/ 219 h 2000"/>
                    <a:gd name="T16" fmla="*/ 219 w 2000"/>
                    <a:gd name="T17" fmla="*/ 999 h 2000"/>
                    <a:gd name="T18" fmla="*/ 1000 w 2000"/>
                    <a:gd name="T19" fmla="*/ 1780 h 2000"/>
                    <a:gd name="T20" fmla="*/ 1812 w 2000"/>
                    <a:gd name="T21" fmla="*/ 999 h 2000"/>
                    <a:gd name="T22" fmla="*/ 1000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1000" y="1999"/>
                      </a:moveTo>
                      <a:lnTo>
                        <a:pt x="1000" y="1999"/>
                      </a:lnTo>
                      <a:cubicBezTo>
                        <a:pt x="469" y="1999"/>
                        <a:pt x="0" y="1562"/>
                        <a:pt x="0" y="999"/>
                      </a:cubicBezTo>
                      <a:cubicBezTo>
                        <a:pt x="0" y="438"/>
                        <a:pt x="469" y="0"/>
                        <a:pt x="1000" y="0"/>
                      </a:cubicBezTo>
                      <a:cubicBezTo>
                        <a:pt x="1563" y="0"/>
                        <a:pt x="1999" y="438"/>
                        <a:pt x="1999" y="999"/>
                      </a:cubicBezTo>
                      <a:cubicBezTo>
                        <a:pt x="1999" y="1562"/>
                        <a:pt x="1563" y="1999"/>
                        <a:pt x="1000" y="1999"/>
                      </a:cubicBezTo>
                      <a:close/>
                      <a:moveTo>
                        <a:pt x="1000" y="219"/>
                      </a:moveTo>
                      <a:lnTo>
                        <a:pt x="1000" y="219"/>
                      </a:lnTo>
                      <a:cubicBezTo>
                        <a:pt x="563" y="219"/>
                        <a:pt x="219" y="563"/>
                        <a:pt x="219" y="999"/>
                      </a:cubicBezTo>
                      <a:cubicBezTo>
                        <a:pt x="219" y="1437"/>
                        <a:pt x="563" y="1780"/>
                        <a:pt x="1000" y="1780"/>
                      </a:cubicBezTo>
                      <a:cubicBezTo>
                        <a:pt x="1438" y="1780"/>
                        <a:pt x="1812" y="1437"/>
                        <a:pt x="1812" y="999"/>
                      </a:cubicBezTo>
                      <a:cubicBezTo>
                        <a:pt x="1812" y="563"/>
                        <a:pt x="1438" y="219"/>
                        <a:pt x="1000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15" name="Freeform 12">
                  <a:extLst>
                    <a:ext uri="{FF2B5EF4-FFF2-40B4-BE49-F238E27FC236}">
                      <a16:creationId xmlns:a16="http://schemas.microsoft.com/office/drawing/2014/main" xmlns="" id="{DDED1762-7D35-4D65-83FE-5C71C5701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00682" y="3954746"/>
                  <a:ext cx="253753" cy="253753"/>
                </a:xfrm>
                <a:custGeom>
                  <a:avLst/>
                  <a:gdLst>
                    <a:gd name="T0" fmla="*/ 999 w 2000"/>
                    <a:gd name="T1" fmla="*/ 1999 h 2000"/>
                    <a:gd name="T2" fmla="*/ 999 w 2000"/>
                    <a:gd name="T3" fmla="*/ 1999 h 2000"/>
                    <a:gd name="T4" fmla="*/ 0 w 2000"/>
                    <a:gd name="T5" fmla="*/ 999 h 2000"/>
                    <a:gd name="T6" fmla="*/ 999 w 2000"/>
                    <a:gd name="T7" fmla="*/ 0 h 2000"/>
                    <a:gd name="T8" fmla="*/ 1999 w 2000"/>
                    <a:gd name="T9" fmla="*/ 999 h 2000"/>
                    <a:gd name="T10" fmla="*/ 999 w 2000"/>
                    <a:gd name="T11" fmla="*/ 1999 h 2000"/>
                    <a:gd name="T12" fmla="*/ 999 w 2000"/>
                    <a:gd name="T13" fmla="*/ 219 h 2000"/>
                    <a:gd name="T14" fmla="*/ 999 w 2000"/>
                    <a:gd name="T15" fmla="*/ 219 h 2000"/>
                    <a:gd name="T16" fmla="*/ 219 w 2000"/>
                    <a:gd name="T17" fmla="*/ 999 h 2000"/>
                    <a:gd name="T18" fmla="*/ 999 w 2000"/>
                    <a:gd name="T19" fmla="*/ 1780 h 2000"/>
                    <a:gd name="T20" fmla="*/ 1812 w 2000"/>
                    <a:gd name="T21" fmla="*/ 999 h 2000"/>
                    <a:gd name="T22" fmla="*/ 999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999" y="1999"/>
                      </a:moveTo>
                      <a:lnTo>
                        <a:pt x="999" y="1999"/>
                      </a:lnTo>
                      <a:cubicBezTo>
                        <a:pt x="469" y="1999"/>
                        <a:pt x="0" y="1562"/>
                        <a:pt x="0" y="999"/>
                      </a:cubicBezTo>
                      <a:cubicBezTo>
                        <a:pt x="0" y="438"/>
                        <a:pt x="469" y="0"/>
                        <a:pt x="999" y="0"/>
                      </a:cubicBezTo>
                      <a:cubicBezTo>
                        <a:pt x="1562" y="0"/>
                        <a:pt x="1999" y="438"/>
                        <a:pt x="1999" y="999"/>
                      </a:cubicBezTo>
                      <a:cubicBezTo>
                        <a:pt x="1999" y="1562"/>
                        <a:pt x="1562" y="1999"/>
                        <a:pt x="999" y="1999"/>
                      </a:cubicBezTo>
                      <a:close/>
                      <a:moveTo>
                        <a:pt x="999" y="219"/>
                      </a:moveTo>
                      <a:lnTo>
                        <a:pt x="999" y="219"/>
                      </a:lnTo>
                      <a:cubicBezTo>
                        <a:pt x="563" y="219"/>
                        <a:pt x="219" y="563"/>
                        <a:pt x="219" y="999"/>
                      </a:cubicBezTo>
                      <a:cubicBezTo>
                        <a:pt x="219" y="1437"/>
                        <a:pt x="563" y="1780"/>
                        <a:pt x="999" y="1780"/>
                      </a:cubicBezTo>
                      <a:cubicBezTo>
                        <a:pt x="1437" y="1780"/>
                        <a:pt x="1812" y="1437"/>
                        <a:pt x="1812" y="999"/>
                      </a:cubicBezTo>
                      <a:cubicBezTo>
                        <a:pt x="1812" y="563"/>
                        <a:pt x="1437" y="219"/>
                        <a:pt x="999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16" name="Freeform 13">
                  <a:extLst>
                    <a:ext uri="{FF2B5EF4-FFF2-40B4-BE49-F238E27FC236}">
                      <a16:creationId xmlns:a16="http://schemas.microsoft.com/office/drawing/2014/main" xmlns="" id="{329C64A2-EA7F-48B7-9E4F-46E5B818DB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37523" y="3863639"/>
                  <a:ext cx="253753" cy="253753"/>
                </a:xfrm>
                <a:custGeom>
                  <a:avLst/>
                  <a:gdLst>
                    <a:gd name="T0" fmla="*/ 1000 w 2000"/>
                    <a:gd name="T1" fmla="*/ 1999 h 2000"/>
                    <a:gd name="T2" fmla="*/ 1000 w 2000"/>
                    <a:gd name="T3" fmla="*/ 1999 h 2000"/>
                    <a:gd name="T4" fmla="*/ 0 w 2000"/>
                    <a:gd name="T5" fmla="*/ 1000 h 2000"/>
                    <a:gd name="T6" fmla="*/ 1000 w 2000"/>
                    <a:gd name="T7" fmla="*/ 0 h 2000"/>
                    <a:gd name="T8" fmla="*/ 1999 w 2000"/>
                    <a:gd name="T9" fmla="*/ 1000 h 2000"/>
                    <a:gd name="T10" fmla="*/ 1000 w 2000"/>
                    <a:gd name="T11" fmla="*/ 1999 h 2000"/>
                    <a:gd name="T12" fmla="*/ 1000 w 2000"/>
                    <a:gd name="T13" fmla="*/ 219 h 2000"/>
                    <a:gd name="T14" fmla="*/ 1000 w 2000"/>
                    <a:gd name="T15" fmla="*/ 219 h 2000"/>
                    <a:gd name="T16" fmla="*/ 219 w 2000"/>
                    <a:gd name="T17" fmla="*/ 1000 h 2000"/>
                    <a:gd name="T18" fmla="*/ 1000 w 2000"/>
                    <a:gd name="T19" fmla="*/ 1812 h 2000"/>
                    <a:gd name="T20" fmla="*/ 1812 w 2000"/>
                    <a:gd name="T21" fmla="*/ 1000 h 2000"/>
                    <a:gd name="T22" fmla="*/ 1000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1000" y="1999"/>
                      </a:moveTo>
                      <a:lnTo>
                        <a:pt x="1000" y="1999"/>
                      </a:lnTo>
                      <a:cubicBezTo>
                        <a:pt x="469" y="1999"/>
                        <a:pt x="0" y="1562"/>
                        <a:pt x="0" y="1000"/>
                      </a:cubicBezTo>
                      <a:cubicBezTo>
                        <a:pt x="0" y="469"/>
                        <a:pt x="469" y="0"/>
                        <a:pt x="1000" y="0"/>
                      </a:cubicBezTo>
                      <a:cubicBezTo>
                        <a:pt x="1562" y="0"/>
                        <a:pt x="1999" y="469"/>
                        <a:pt x="1999" y="1000"/>
                      </a:cubicBezTo>
                      <a:cubicBezTo>
                        <a:pt x="1999" y="1562"/>
                        <a:pt x="1562" y="1999"/>
                        <a:pt x="1000" y="1999"/>
                      </a:cubicBezTo>
                      <a:close/>
                      <a:moveTo>
                        <a:pt x="1000" y="219"/>
                      </a:moveTo>
                      <a:lnTo>
                        <a:pt x="1000" y="219"/>
                      </a:lnTo>
                      <a:cubicBezTo>
                        <a:pt x="563" y="219"/>
                        <a:pt x="219" y="563"/>
                        <a:pt x="219" y="1000"/>
                      </a:cubicBezTo>
                      <a:cubicBezTo>
                        <a:pt x="219" y="1437"/>
                        <a:pt x="563" y="1812"/>
                        <a:pt x="1000" y="1812"/>
                      </a:cubicBezTo>
                      <a:cubicBezTo>
                        <a:pt x="1437" y="1812"/>
                        <a:pt x="1812" y="1437"/>
                        <a:pt x="1812" y="1000"/>
                      </a:cubicBezTo>
                      <a:cubicBezTo>
                        <a:pt x="1812" y="563"/>
                        <a:pt x="1437" y="219"/>
                        <a:pt x="1000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17" name="Freeform 14">
                  <a:extLst>
                    <a:ext uri="{FF2B5EF4-FFF2-40B4-BE49-F238E27FC236}">
                      <a16:creationId xmlns:a16="http://schemas.microsoft.com/office/drawing/2014/main" xmlns="" id="{DD094E8C-3CE4-40B4-8C8F-6AEC91F91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08000" y="4022374"/>
                  <a:ext cx="265490" cy="316912"/>
                </a:xfrm>
                <a:custGeom>
                  <a:avLst/>
                  <a:gdLst>
                    <a:gd name="T0" fmla="*/ 125 w 2095"/>
                    <a:gd name="T1" fmla="*/ 2499 h 2500"/>
                    <a:gd name="T2" fmla="*/ 125 w 2095"/>
                    <a:gd name="T3" fmla="*/ 2499 h 2500"/>
                    <a:gd name="T4" fmla="*/ 0 w 2095"/>
                    <a:gd name="T5" fmla="*/ 2406 h 2500"/>
                    <a:gd name="T6" fmla="*/ 94 w 2095"/>
                    <a:gd name="T7" fmla="*/ 2281 h 2500"/>
                    <a:gd name="T8" fmla="*/ 1875 w 2095"/>
                    <a:gd name="T9" fmla="*/ 125 h 2500"/>
                    <a:gd name="T10" fmla="*/ 1969 w 2095"/>
                    <a:gd name="T11" fmla="*/ 0 h 2500"/>
                    <a:gd name="T12" fmla="*/ 2094 w 2095"/>
                    <a:gd name="T13" fmla="*/ 125 h 2500"/>
                    <a:gd name="T14" fmla="*/ 125 w 2095"/>
                    <a:gd name="T15" fmla="*/ 2499 h 2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5" h="2500">
                      <a:moveTo>
                        <a:pt x="125" y="2499"/>
                      </a:moveTo>
                      <a:lnTo>
                        <a:pt x="125" y="2499"/>
                      </a:lnTo>
                      <a:cubicBezTo>
                        <a:pt x="62" y="2499"/>
                        <a:pt x="31" y="2468"/>
                        <a:pt x="0" y="2406"/>
                      </a:cubicBezTo>
                      <a:cubicBezTo>
                        <a:pt x="0" y="2343"/>
                        <a:pt x="31" y="2281"/>
                        <a:pt x="94" y="2281"/>
                      </a:cubicBezTo>
                      <a:cubicBezTo>
                        <a:pt x="1125" y="2093"/>
                        <a:pt x="1875" y="1156"/>
                        <a:pt x="1875" y="125"/>
                      </a:cubicBezTo>
                      <a:cubicBezTo>
                        <a:pt x="1875" y="63"/>
                        <a:pt x="1906" y="0"/>
                        <a:pt x="1969" y="0"/>
                      </a:cubicBezTo>
                      <a:cubicBezTo>
                        <a:pt x="2031" y="0"/>
                        <a:pt x="2094" y="63"/>
                        <a:pt x="2094" y="125"/>
                      </a:cubicBezTo>
                      <a:cubicBezTo>
                        <a:pt x="2094" y="1281"/>
                        <a:pt x="1250" y="2281"/>
                        <a:pt x="125" y="2499"/>
                      </a:cubicBez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18" name="Freeform 15">
                  <a:extLst>
                    <a:ext uri="{FF2B5EF4-FFF2-40B4-BE49-F238E27FC236}">
                      <a16:creationId xmlns:a16="http://schemas.microsoft.com/office/drawing/2014/main" xmlns="" id="{3AE158E1-98B9-40D2-A86B-4D29E60BBE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64406" y="4283395"/>
                  <a:ext cx="75456" cy="79367"/>
                </a:xfrm>
                <a:custGeom>
                  <a:avLst/>
                  <a:gdLst>
                    <a:gd name="T0" fmla="*/ 593 w 594"/>
                    <a:gd name="T1" fmla="*/ 625 h 626"/>
                    <a:gd name="T2" fmla="*/ 0 w 594"/>
                    <a:gd name="T3" fmla="*/ 375 h 626"/>
                    <a:gd name="T4" fmla="*/ 499 w 594"/>
                    <a:gd name="T5" fmla="*/ 0 h 626"/>
                    <a:gd name="T6" fmla="*/ 593 w 594"/>
                    <a:gd name="T7" fmla="*/ 625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4" h="626">
                      <a:moveTo>
                        <a:pt x="593" y="625"/>
                      </a:moveTo>
                      <a:lnTo>
                        <a:pt x="0" y="375"/>
                      </a:lnTo>
                      <a:lnTo>
                        <a:pt x="499" y="0"/>
                      </a:lnTo>
                      <a:lnTo>
                        <a:pt x="593" y="625"/>
                      </a:ln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19" name="Freeform 16">
                  <a:extLst>
                    <a:ext uri="{FF2B5EF4-FFF2-40B4-BE49-F238E27FC236}">
                      <a16:creationId xmlns:a16="http://schemas.microsoft.com/office/drawing/2014/main" xmlns="" id="{D2B2947E-D782-48E7-961D-DEE66A45FA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59229" y="3733410"/>
                  <a:ext cx="265490" cy="316913"/>
                </a:xfrm>
                <a:custGeom>
                  <a:avLst/>
                  <a:gdLst>
                    <a:gd name="T0" fmla="*/ 94 w 2095"/>
                    <a:gd name="T1" fmla="*/ 2499 h 2500"/>
                    <a:gd name="T2" fmla="*/ 94 w 2095"/>
                    <a:gd name="T3" fmla="*/ 2499 h 2500"/>
                    <a:gd name="T4" fmla="*/ 0 w 2095"/>
                    <a:gd name="T5" fmla="*/ 2406 h 2500"/>
                    <a:gd name="T6" fmla="*/ 1937 w 2095"/>
                    <a:gd name="T7" fmla="*/ 31 h 2500"/>
                    <a:gd name="T8" fmla="*/ 2062 w 2095"/>
                    <a:gd name="T9" fmla="*/ 94 h 2500"/>
                    <a:gd name="T10" fmla="*/ 2000 w 2095"/>
                    <a:gd name="T11" fmla="*/ 219 h 2500"/>
                    <a:gd name="T12" fmla="*/ 187 w 2095"/>
                    <a:gd name="T13" fmla="*/ 2406 h 2500"/>
                    <a:gd name="T14" fmla="*/ 94 w 2095"/>
                    <a:gd name="T15" fmla="*/ 2499 h 2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5" h="2500">
                      <a:moveTo>
                        <a:pt x="94" y="2499"/>
                      </a:moveTo>
                      <a:lnTo>
                        <a:pt x="94" y="2499"/>
                      </a:lnTo>
                      <a:cubicBezTo>
                        <a:pt x="31" y="2499"/>
                        <a:pt x="0" y="2468"/>
                        <a:pt x="0" y="2406"/>
                      </a:cubicBezTo>
                      <a:cubicBezTo>
                        <a:pt x="0" y="1250"/>
                        <a:pt x="812" y="250"/>
                        <a:pt x="1937" y="31"/>
                      </a:cubicBezTo>
                      <a:cubicBezTo>
                        <a:pt x="2000" y="0"/>
                        <a:pt x="2062" y="63"/>
                        <a:pt x="2062" y="94"/>
                      </a:cubicBezTo>
                      <a:cubicBezTo>
                        <a:pt x="2094" y="156"/>
                        <a:pt x="2031" y="219"/>
                        <a:pt x="2000" y="219"/>
                      </a:cubicBezTo>
                      <a:cubicBezTo>
                        <a:pt x="969" y="438"/>
                        <a:pt x="187" y="1344"/>
                        <a:pt x="187" y="2406"/>
                      </a:cubicBezTo>
                      <a:cubicBezTo>
                        <a:pt x="187" y="2468"/>
                        <a:pt x="156" y="2499"/>
                        <a:pt x="94" y="2499"/>
                      </a:cubicBez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20" name="Freeform 17">
                  <a:extLst>
                    <a:ext uri="{FF2B5EF4-FFF2-40B4-BE49-F238E27FC236}">
                      <a16:creationId xmlns:a16="http://schemas.microsoft.com/office/drawing/2014/main" xmlns="" id="{6F24D85D-2732-41D7-BB33-1F209F706E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92837" y="3713303"/>
                  <a:ext cx="71543" cy="75456"/>
                </a:xfrm>
                <a:custGeom>
                  <a:avLst/>
                  <a:gdLst>
                    <a:gd name="T0" fmla="*/ 0 w 563"/>
                    <a:gd name="T1" fmla="*/ 0 h 595"/>
                    <a:gd name="T2" fmla="*/ 562 w 563"/>
                    <a:gd name="T3" fmla="*/ 250 h 595"/>
                    <a:gd name="T4" fmla="*/ 62 w 563"/>
                    <a:gd name="T5" fmla="*/ 594 h 595"/>
                    <a:gd name="T6" fmla="*/ 0 w 563"/>
                    <a:gd name="T7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3" h="595">
                      <a:moveTo>
                        <a:pt x="0" y="0"/>
                      </a:moveTo>
                      <a:lnTo>
                        <a:pt x="562" y="250"/>
                      </a:lnTo>
                      <a:lnTo>
                        <a:pt x="62" y="594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</p:grpSp>
        </p:grpSp>
      </p:grpSp>
      <p:grpSp>
        <p:nvGrpSpPr>
          <p:cNvPr id="225" name="Groupe 224"/>
          <p:cNvGrpSpPr/>
          <p:nvPr/>
        </p:nvGrpSpPr>
        <p:grpSpPr>
          <a:xfrm>
            <a:off x="-64561" y="783978"/>
            <a:ext cx="12417717" cy="5502094"/>
            <a:chOff x="-69180" y="779358"/>
            <a:chExt cx="12417717" cy="5502094"/>
          </a:xfrm>
        </p:grpSpPr>
        <p:sp>
          <p:nvSpPr>
            <p:cNvPr id="226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7326148">
              <a:off x="3011812" y="4332566"/>
              <a:ext cx="365859" cy="2665355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6589178">
              <a:off x="6921678" y="4840196"/>
              <a:ext cx="309780" cy="2287850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Ellipse 227"/>
            <p:cNvSpPr/>
            <p:nvPr/>
          </p:nvSpPr>
          <p:spPr>
            <a:xfrm>
              <a:off x="4621619" y="5070302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grpSp>
          <p:nvGrpSpPr>
            <p:cNvPr id="229" name="Groupe 228"/>
            <p:cNvGrpSpPr/>
            <p:nvPr/>
          </p:nvGrpSpPr>
          <p:grpSpPr>
            <a:xfrm>
              <a:off x="-69180" y="779358"/>
              <a:ext cx="12417717" cy="5461321"/>
              <a:chOff x="-69180" y="779358"/>
              <a:chExt cx="12417717" cy="5461321"/>
            </a:xfrm>
          </p:grpSpPr>
          <p:sp>
            <p:nvSpPr>
              <p:cNvPr id="230" name="Arco 4"/>
              <p:cNvSpPr/>
              <p:nvPr/>
            </p:nvSpPr>
            <p:spPr>
              <a:xfrm rot="2633171">
                <a:off x="8774265" y="2946800"/>
                <a:ext cx="2486196" cy="1897596"/>
              </a:xfrm>
              <a:prstGeom prst="arc">
                <a:avLst>
                  <a:gd name="adj1" fmla="val 15426628"/>
                  <a:gd name="adj2" fmla="val 990697"/>
                </a:avLst>
              </a:pr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1" name="Ovale 74"/>
              <p:cNvSpPr/>
              <p:nvPr/>
            </p:nvSpPr>
            <p:spPr>
              <a:xfrm>
                <a:off x="5295673" y="1240235"/>
                <a:ext cx="1356245" cy="121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60400">
                  <a:schemeClr val="bg1">
                    <a:alpha val="8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2" name="Ovale 81"/>
              <p:cNvSpPr/>
              <p:nvPr/>
            </p:nvSpPr>
            <p:spPr>
              <a:xfrm>
                <a:off x="9237638" y="2011559"/>
                <a:ext cx="1356245" cy="121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660400">
                  <a:schemeClr val="bg1">
                    <a:alpha val="87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3" name="Rectangle 49"/>
              <p:cNvSpPr/>
              <p:nvPr/>
            </p:nvSpPr>
            <p:spPr>
              <a:xfrm>
                <a:off x="6077119" y="779358"/>
                <a:ext cx="2886061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Résolution des Problèmes Scientifiques &amp; Techniques</a:t>
                </a:r>
              </a:p>
            </p:txBody>
          </p:sp>
          <p:sp>
            <p:nvSpPr>
              <p:cNvPr id="234" name="Rectangle 49"/>
              <p:cNvSpPr/>
              <p:nvPr/>
            </p:nvSpPr>
            <p:spPr>
              <a:xfrm>
                <a:off x="9501540" y="1204238"/>
                <a:ext cx="2846997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Développement des Technologies dans les Métiers de Base</a:t>
                </a:r>
              </a:p>
            </p:txBody>
          </p:sp>
          <p:sp>
            <p:nvSpPr>
              <p:cNvPr id="235" name="Rectangle 49"/>
              <p:cNvSpPr/>
              <p:nvPr/>
            </p:nvSpPr>
            <p:spPr>
              <a:xfrm>
                <a:off x="7221844" y="4121210"/>
                <a:ext cx="2902284" cy="5909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Veille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Technologique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&amp;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Scientifique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</a:t>
                </a:r>
              </a:p>
            </p:txBody>
          </p:sp>
          <p:sp>
            <p:nvSpPr>
              <p:cNvPr id="236" name="Rectangle 49"/>
              <p:cNvSpPr/>
              <p:nvPr/>
            </p:nvSpPr>
            <p:spPr>
              <a:xfrm>
                <a:off x="-69180" y="3634742"/>
                <a:ext cx="3263921" cy="590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en-US" b="1" dirty="0" err="1">
                    <a:solidFill>
                      <a:srgbClr val="FF9933"/>
                    </a:solidFill>
                    <a:latin typeface="+mj-lt"/>
                  </a:rPr>
                  <a:t>Normalisation</a:t>
                </a:r>
                <a:r>
                  <a:rPr lang="en-US" b="1" dirty="0">
                    <a:solidFill>
                      <a:srgbClr val="FF9933"/>
                    </a:solidFill>
                    <a:latin typeface="+mj-lt"/>
                  </a:rPr>
                  <a:t>, Certification &amp;  </a:t>
                </a:r>
                <a:r>
                  <a:rPr lang="en-US" b="1" dirty="0" err="1">
                    <a:solidFill>
                      <a:srgbClr val="FF9933"/>
                    </a:solidFill>
                    <a:latin typeface="+mj-lt"/>
                  </a:rPr>
                  <a:t>Accréditation</a:t>
                </a:r>
                <a:r>
                  <a:rPr lang="en-US" b="1" dirty="0">
                    <a:solidFill>
                      <a:srgbClr val="FF9933"/>
                    </a:solidFill>
                    <a:latin typeface="+mj-lt"/>
                  </a:rPr>
                  <a:t> </a:t>
                </a:r>
              </a:p>
            </p:txBody>
          </p:sp>
          <p:sp>
            <p:nvSpPr>
              <p:cNvPr id="237" name="Rectangle 49"/>
              <p:cNvSpPr/>
              <p:nvPr/>
            </p:nvSpPr>
            <p:spPr>
              <a:xfrm>
                <a:off x="239561" y="905242"/>
                <a:ext cx="298793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fr-FR" sz="20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Valorisation des Produits de la Recherche</a:t>
                </a:r>
                <a:endParaRPr lang="en-US" sz="2000" b="1" dirty="0">
                  <a:solidFill>
                    <a:schemeClr val="bg1">
                      <a:lumMod val="8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38" name="CasellaDiTesto 55"/>
              <p:cNvSpPr txBox="1"/>
              <p:nvPr/>
            </p:nvSpPr>
            <p:spPr>
              <a:xfrm>
                <a:off x="9072861" y="3275630"/>
                <a:ext cx="286969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Promotion et la mise </a:t>
                </a:r>
              </a:p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en œuvre de la recherche appliquée</a:t>
                </a:r>
              </a:p>
            </p:txBody>
          </p:sp>
          <p:sp>
            <p:nvSpPr>
              <p:cNvPr id="239" name="CasellaDiTesto 68"/>
              <p:cNvSpPr txBox="1"/>
              <p:nvPr/>
            </p:nvSpPr>
            <p:spPr>
              <a:xfrm>
                <a:off x="9349846" y="4946496"/>
                <a:ext cx="2625823" cy="892552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Identification, acquisition et promotion de technologies créatrices de valeur pour SH (brevets, licences</a:t>
                </a: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Calibri"/>
                  </a:rPr>
                  <a:t>)</a:t>
                </a:r>
              </a:p>
            </p:txBody>
          </p:sp>
          <p:sp>
            <p:nvSpPr>
              <p:cNvPr id="240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5192165">
                <a:off x="3650530" y="864393"/>
                <a:ext cx="270273" cy="2285738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1" name="Freeform 86">
                <a:extLst>
                  <a:ext uri="{FF2B5EF4-FFF2-40B4-BE49-F238E27FC236}">
                    <a16:creationId xmlns:a16="http://schemas.microsoft.com/office/drawing/2014/main" xmlns="" id="{D23AABCC-752D-43F0-BAC9-8077616C234A}"/>
                  </a:ext>
                </a:extLst>
              </p:cNvPr>
              <p:cNvSpPr>
                <a:spLocks/>
              </p:cNvSpPr>
              <p:nvPr/>
            </p:nvSpPr>
            <p:spPr bwMode="auto">
              <a:xfrm rot="6480000">
                <a:off x="8026416" y="973194"/>
                <a:ext cx="188168" cy="2166581"/>
              </a:xfrm>
              <a:custGeom>
                <a:avLst/>
                <a:gdLst>
                  <a:gd name="T0" fmla="*/ 289 w 289"/>
                  <a:gd name="T1" fmla="*/ 945 h 945"/>
                  <a:gd name="T2" fmla="*/ 0 w 289"/>
                  <a:gd name="T3" fmla="*/ 127 h 945"/>
                  <a:gd name="T4" fmla="*/ 6 w 28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945">
                    <a:moveTo>
                      <a:pt x="289" y="945"/>
                    </a:moveTo>
                    <a:cubicBezTo>
                      <a:pt x="108" y="721"/>
                      <a:pt x="0" y="437"/>
                      <a:pt x="0" y="127"/>
                    </a:cubicBezTo>
                    <a:cubicBezTo>
                      <a:pt x="0" y="84"/>
                      <a:pt x="2" y="42"/>
                      <a:pt x="6" y="0"/>
                    </a:cubicBezTo>
                  </a:path>
                </a:pathLst>
              </a:cu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2" name="Arco 84"/>
              <p:cNvSpPr/>
              <p:nvPr/>
            </p:nvSpPr>
            <p:spPr>
              <a:xfrm rot="9244592">
                <a:off x="308826" y="2877944"/>
                <a:ext cx="2349140" cy="1818648"/>
              </a:xfrm>
              <a:prstGeom prst="arc">
                <a:avLst>
                  <a:gd name="adj1" fmla="val 20329442"/>
                  <a:gd name="adj2" fmla="val 5902711"/>
                </a:avLst>
              </a:prstGeom>
              <a:noFill/>
              <a:ln w="38100" cap="flat">
                <a:solidFill>
                  <a:srgbClr val="FF9900"/>
                </a:solidFill>
                <a:prstDash val="solid"/>
                <a:miter lim="800000"/>
                <a:headEnd/>
                <a:tailEnd type="oval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3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3" name="CasellaDiTesto 43"/>
              <p:cNvSpPr txBox="1"/>
              <p:nvPr/>
            </p:nvSpPr>
            <p:spPr>
              <a:xfrm>
                <a:off x="2524545" y="1551424"/>
                <a:ext cx="2477545" cy="95410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La promotion de l'innovation et du</a:t>
                </a:r>
              </a:p>
              <a:p>
                <a:pPr>
                  <a:defRPr/>
                </a:pPr>
                <a:r>
                  <a:rPr lang="fr-FR" sz="14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développement technologique</a:t>
                </a:r>
              </a:p>
            </p:txBody>
          </p:sp>
          <p:sp>
            <p:nvSpPr>
              <p:cNvPr id="244" name="CasellaDiTesto 72"/>
              <p:cNvSpPr txBox="1"/>
              <p:nvPr/>
            </p:nvSpPr>
            <p:spPr>
              <a:xfrm>
                <a:off x="6263233" y="1565803"/>
                <a:ext cx="3357009" cy="69249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Identification des problèmes, </a:t>
                </a:r>
              </a:p>
              <a:p>
                <a:pPr lvl="0"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      à caractère scientifique et technique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fr-FR" sz="1300" b="1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Initiation de projets  de recherche </a:t>
                </a:r>
              </a:p>
            </p:txBody>
          </p:sp>
          <p:sp>
            <p:nvSpPr>
              <p:cNvPr id="245" name="CasellaDiTesto 73"/>
              <p:cNvSpPr txBox="1"/>
              <p:nvPr/>
            </p:nvSpPr>
            <p:spPr>
              <a:xfrm>
                <a:off x="1890974" y="4389490"/>
                <a:ext cx="2735782" cy="1092607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b="1" dirty="0">
                    <a:latin typeface="+mj-lt"/>
                  </a:rPr>
                  <a:t>Sensibiliser et promouvoir les actions de normalisation, certification et accréditation sur des produits, procédés, méthodes de mesure et d'essais</a:t>
                </a:r>
              </a:p>
            </p:txBody>
          </p:sp>
          <p:sp>
            <p:nvSpPr>
              <p:cNvPr id="246" name="Ellipse 245"/>
              <p:cNvSpPr/>
              <p:nvPr/>
            </p:nvSpPr>
            <p:spPr>
              <a:xfrm>
                <a:off x="5138391" y="1098261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rgbClr val="FF9900"/>
                  </a:solidFill>
                </a:endParaRPr>
              </a:p>
            </p:txBody>
          </p:sp>
          <p:sp>
            <p:nvSpPr>
              <p:cNvPr id="247" name="Ellipse 246"/>
              <p:cNvSpPr/>
              <p:nvPr/>
            </p:nvSpPr>
            <p:spPr>
              <a:xfrm>
                <a:off x="9314741" y="1955706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8" name="object 22"/>
              <p:cNvSpPr/>
              <p:nvPr/>
            </p:nvSpPr>
            <p:spPr>
              <a:xfrm>
                <a:off x="5235674" y="1344684"/>
                <a:ext cx="1072896" cy="669036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9" name="Ellipse 248"/>
              <p:cNvSpPr/>
              <p:nvPr/>
            </p:nvSpPr>
            <p:spPr>
              <a:xfrm>
                <a:off x="8085765" y="4787197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250" name="Picture 173" descr="https://mm.gettyimages.com/api/1.0/owners/249873912/assets/524445566/thumbnails/master/vn?signature=f13e656577c2aadc05d2014016ef51ac">
                <a:extLst>
                  <a:ext uri="{FF2B5EF4-FFF2-40B4-BE49-F238E27FC236}">
                    <a16:creationId xmlns:a16="http://schemas.microsoft.com/office/drawing/2014/main" xmlns="" id="{AAF3DBCA-6FF4-4692-82F9-54947AA03A56}"/>
                  </a:ext>
                </a:extLst>
              </p:cNvPr>
              <p:cNvPicPr>
                <a:picLocks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94" b="994"/>
              <a:stretch/>
            </p:blipFill>
            <p:spPr bwMode="auto">
              <a:xfrm>
                <a:off x="8286540" y="5120783"/>
                <a:ext cx="786321" cy="593597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</p:pic>
          <p:sp>
            <p:nvSpPr>
              <p:cNvPr id="251" name="Ellipse 250"/>
              <p:cNvSpPr/>
              <p:nvPr/>
            </p:nvSpPr>
            <p:spPr>
              <a:xfrm>
                <a:off x="717689" y="4321996"/>
                <a:ext cx="1174442" cy="1211150"/>
              </a:xfrm>
              <a:prstGeom prst="ellipse">
                <a:avLst/>
              </a:prstGeom>
              <a:solidFill>
                <a:srgbClr val="FF9725"/>
              </a:solidFill>
              <a:ln w="28575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52" name="Rectangle 49"/>
              <p:cNvSpPr/>
              <p:nvPr/>
            </p:nvSpPr>
            <p:spPr>
              <a:xfrm>
                <a:off x="4537806" y="4675075"/>
                <a:ext cx="1569521" cy="341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90000"/>
                  </a:lnSpc>
                  <a:defRPr/>
                </a:pP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Innover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53" name="CasellaDiTesto 73"/>
              <p:cNvSpPr txBox="1"/>
              <p:nvPr/>
            </p:nvSpPr>
            <p:spPr>
              <a:xfrm>
                <a:off x="5922468" y="5348127"/>
                <a:ext cx="2069678" cy="892552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fr-FR" sz="13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rPr>
                  <a:t>Détermination d'axes de recherche susceptibles d'être érigés en projets ou programmes</a:t>
                </a:r>
              </a:p>
            </p:txBody>
          </p:sp>
          <p:grpSp>
            <p:nvGrpSpPr>
              <p:cNvPr id="254" name="Groupe 253"/>
              <p:cNvGrpSpPr/>
              <p:nvPr/>
            </p:nvGrpSpPr>
            <p:grpSpPr>
              <a:xfrm>
                <a:off x="940569" y="4562551"/>
                <a:ext cx="832711" cy="639130"/>
                <a:chOff x="1486478" y="1689100"/>
                <a:chExt cx="6123573" cy="1883916"/>
              </a:xfrm>
            </p:grpSpPr>
            <p:pic>
              <p:nvPicPr>
                <p:cNvPr id="268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6478" y="1689100"/>
                  <a:ext cx="3382798" cy="18839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Picture 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5976" y="2365289"/>
                  <a:ext cx="3254075" cy="1206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55" name="Ellipse 254"/>
              <p:cNvSpPr/>
              <p:nvPr/>
            </p:nvSpPr>
            <p:spPr>
              <a:xfrm>
                <a:off x="1264630" y="1916524"/>
                <a:ext cx="1174442" cy="121115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0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256" name="Immagine 58">
                <a:extLst>
                  <a:ext uri="{FF2B5EF4-FFF2-40B4-BE49-F238E27FC236}">
                    <a16:creationId xmlns:a16="http://schemas.microsoft.com/office/drawing/2014/main" xmlns="" id="{4F5B3F26-E592-44DF-8E66-02CEB5ED3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39313" y="5201681"/>
                <a:ext cx="950286" cy="948392"/>
              </a:xfrm>
              <a:prstGeom prst="ellipse">
                <a:avLst/>
              </a:prstGeom>
            </p:spPr>
          </p:pic>
          <p:grpSp>
            <p:nvGrpSpPr>
              <p:cNvPr id="257" name="Groupe 256"/>
              <p:cNvGrpSpPr/>
              <p:nvPr/>
            </p:nvGrpSpPr>
            <p:grpSpPr>
              <a:xfrm>
                <a:off x="9480841" y="2136199"/>
                <a:ext cx="842241" cy="835222"/>
                <a:chOff x="5422562" y="1315412"/>
                <a:chExt cx="814069" cy="812800"/>
              </a:xfrm>
            </p:grpSpPr>
            <p:sp>
              <p:nvSpPr>
                <p:cNvPr id="266" name="object 16"/>
                <p:cNvSpPr/>
                <p:nvPr/>
              </p:nvSpPr>
              <p:spPr>
                <a:xfrm>
                  <a:off x="5422562" y="1315412"/>
                  <a:ext cx="814069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4070" h="812800">
                      <a:moveTo>
                        <a:pt x="406907" y="0"/>
                      </a:moveTo>
                      <a:lnTo>
                        <a:pt x="359442" y="2732"/>
                      </a:lnTo>
                      <a:lnTo>
                        <a:pt x="313588" y="10727"/>
                      </a:lnTo>
                      <a:lnTo>
                        <a:pt x="269650" y="23680"/>
                      </a:lnTo>
                      <a:lnTo>
                        <a:pt x="227933" y="41285"/>
                      </a:lnTo>
                      <a:lnTo>
                        <a:pt x="188742" y="63238"/>
                      </a:lnTo>
                      <a:lnTo>
                        <a:pt x="152382" y="89233"/>
                      </a:lnTo>
                      <a:lnTo>
                        <a:pt x="119157" y="118967"/>
                      </a:lnTo>
                      <a:lnTo>
                        <a:pt x="89373" y="152133"/>
                      </a:lnTo>
                      <a:lnTo>
                        <a:pt x="63335" y="188427"/>
                      </a:lnTo>
                      <a:lnTo>
                        <a:pt x="41347" y="227544"/>
                      </a:lnTo>
                      <a:lnTo>
                        <a:pt x="23715" y="269180"/>
                      </a:lnTo>
                      <a:lnTo>
                        <a:pt x="10743" y="313028"/>
                      </a:lnTo>
                      <a:lnTo>
                        <a:pt x="2736" y="358785"/>
                      </a:lnTo>
                      <a:lnTo>
                        <a:pt x="0" y="406145"/>
                      </a:lnTo>
                      <a:lnTo>
                        <a:pt x="2736" y="453506"/>
                      </a:lnTo>
                      <a:lnTo>
                        <a:pt x="10743" y="499263"/>
                      </a:lnTo>
                      <a:lnTo>
                        <a:pt x="23715" y="543111"/>
                      </a:lnTo>
                      <a:lnTo>
                        <a:pt x="41347" y="584747"/>
                      </a:lnTo>
                      <a:lnTo>
                        <a:pt x="63335" y="623864"/>
                      </a:lnTo>
                      <a:lnTo>
                        <a:pt x="89373" y="660158"/>
                      </a:lnTo>
                      <a:lnTo>
                        <a:pt x="119157" y="693324"/>
                      </a:lnTo>
                      <a:lnTo>
                        <a:pt x="152382" y="723058"/>
                      </a:lnTo>
                      <a:lnTo>
                        <a:pt x="188742" y="749053"/>
                      </a:lnTo>
                      <a:lnTo>
                        <a:pt x="227933" y="771006"/>
                      </a:lnTo>
                      <a:lnTo>
                        <a:pt x="269650" y="788611"/>
                      </a:lnTo>
                      <a:lnTo>
                        <a:pt x="313588" y="801564"/>
                      </a:lnTo>
                      <a:lnTo>
                        <a:pt x="359442" y="809559"/>
                      </a:lnTo>
                      <a:lnTo>
                        <a:pt x="406907" y="812291"/>
                      </a:lnTo>
                      <a:lnTo>
                        <a:pt x="454373" y="809559"/>
                      </a:lnTo>
                      <a:lnTo>
                        <a:pt x="500227" y="801564"/>
                      </a:lnTo>
                      <a:lnTo>
                        <a:pt x="544165" y="788611"/>
                      </a:lnTo>
                      <a:lnTo>
                        <a:pt x="585882" y="771006"/>
                      </a:lnTo>
                      <a:lnTo>
                        <a:pt x="625073" y="749053"/>
                      </a:lnTo>
                      <a:lnTo>
                        <a:pt x="661433" y="723058"/>
                      </a:lnTo>
                      <a:lnTo>
                        <a:pt x="694658" y="693324"/>
                      </a:lnTo>
                      <a:lnTo>
                        <a:pt x="724442" y="660158"/>
                      </a:lnTo>
                      <a:lnTo>
                        <a:pt x="750480" y="623864"/>
                      </a:lnTo>
                      <a:lnTo>
                        <a:pt x="772468" y="584747"/>
                      </a:lnTo>
                      <a:lnTo>
                        <a:pt x="790100" y="543111"/>
                      </a:lnTo>
                      <a:lnTo>
                        <a:pt x="803072" y="499263"/>
                      </a:lnTo>
                      <a:lnTo>
                        <a:pt x="811079" y="453506"/>
                      </a:lnTo>
                      <a:lnTo>
                        <a:pt x="813816" y="406145"/>
                      </a:lnTo>
                      <a:lnTo>
                        <a:pt x="811079" y="358785"/>
                      </a:lnTo>
                      <a:lnTo>
                        <a:pt x="803072" y="313028"/>
                      </a:lnTo>
                      <a:lnTo>
                        <a:pt x="790100" y="269180"/>
                      </a:lnTo>
                      <a:lnTo>
                        <a:pt x="772468" y="227544"/>
                      </a:lnTo>
                      <a:lnTo>
                        <a:pt x="750480" y="188427"/>
                      </a:lnTo>
                      <a:lnTo>
                        <a:pt x="724442" y="152133"/>
                      </a:lnTo>
                      <a:lnTo>
                        <a:pt x="694658" y="118967"/>
                      </a:lnTo>
                      <a:lnTo>
                        <a:pt x="661433" y="89233"/>
                      </a:lnTo>
                      <a:lnTo>
                        <a:pt x="625073" y="63238"/>
                      </a:lnTo>
                      <a:lnTo>
                        <a:pt x="585882" y="41285"/>
                      </a:lnTo>
                      <a:lnTo>
                        <a:pt x="544165" y="23680"/>
                      </a:lnTo>
                      <a:lnTo>
                        <a:pt x="500227" y="10727"/>
                      </a:lnTo>
                      <a:lnTo>
                        <a:pt x="454373" y="2732"/>
                      </a:lnTo>
                      <a:lnTo>
                        <a:pt x="406907" y="0"/>
                      </a:lnTo>
                      <a:close/>
                    </a:path>
                  </a:pathLst>
                </a:custGeom>
                <a:solidFill>
                  <a:srgbClr val="585858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67" name="object 32"/>
                <p:cNvSpPr/>
                <p:nvPr/>
              </p:nvSpPr>
              <p:spPr>
                <a:xfrm>
                  <a:off x="5559910" y="1498332"/>
                  <a:ext cx="643127" cy="320039"/>
                </a:xfrm>
                <a:prstGeom prst="rect">
                  <a:avLst/>
                </a:prstGeom>
                <a:blipFill>
                  <a:blip r:embed="rId8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58" name="Group 133">
                <a:extLst>
                  <a:ext uri="{FF2B5EF4-FFF2-40B4-BE49-F238E27FC236}">
                    <a16:creationId xmlns:a16="http://schemas.microsoft.com/office/drawing/2014/main" xmlns="" id="{CA0BCE6C-6893-4EDD-BFAB-13289453F03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75286" y="2249428"/>
                <a:ext cx="515789" cy="545341"/>
                <a:chOff x="8559229" y="3713303"/>
                <a:chExt cx="614261" cy="649459"/>
              </a:xfrm>
              <a:solidFill>
                <a:srgbClr val="CDCDCD"/>
              </a:solidFill>
            </p:grpSpPr>
            <p:sp>
              <p:nvSpPr>
                <p:cNvPr id="259" name="Freeform 11">
                  <a:extLst>
                    <a:ext uri="{FF2B5EF4-FFF2-40B4-BE49-F238E27FC236}">
                      <a16:creationId xmlns:a16="http://schemas.microsoft.com/office/drawing/2014/main" xmlns="" id="{41E16C53-F236-441E-BFC0-FE72A4E2AA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74364" y="3954746"/>
                  <a:ext cx="253753" cy="253753"/>
                </a:xfrm>
                <a:custGeom>
                  <a:avLst/>
                  <a:gdLst>
                    <a:gd name="T0" fmla="*/ 1000 w 2000"/>
                    <a:gd name="T1" fmla="*/ 1999 h 2000"/>
                    <a:gd name="T2" fmla="*/ 1000 w 2000"/>
                    <a:gd name="T3" fmla="*/ 1999 h 2000"/>
                    <a:gd name="T4" fmla="*/ 0 w 2000"/>
                    <a:gd name="T5" fmla="*/ 999 h 2000"/>
                    <a:gd name="T6" fmla="*/ 1000 w 2000"/>
                    <a:gd name="T7" fmla="*/ 0 h 2000"/>
                    <a:gd name="T8" fmla="*/ 1999 w 2000"/>
                    <a:gd name="T9" fmla="*/ 999 h 2000"/>
                    <a:gd name="T10" fmla="*/ 1000 w 2000"/>
                    <a:gd name="T11" fmla="*/ 1999 h 2000"/>
                    <a:gd name="T12" fmla="*/ 1000 w 2000"/>
                    <a:gd name="T13" fmla="*/ 219 h 2000"/>
                    <a:gd name="T14" fmla="*/ 1000 w 2000"/>
                    <a:gd name="T15" fmla="*/ 219 h 2000"/>
                    <a:gd name="T16" fmla="*/ 219 w 2000"/>
                    <a:gd name="T17" fmla="*/ 999 h 2000"/>
                    <a:gd name="T18" fmla="*/ 1000 w 2000"/>
                    <a:gd name="T19" fmla="*/ 1780 h 2000"/>
                    <a:gd name="T20" fmla="*/ 1812 w 2000"/>
                    <a:gd name="T21" fmla="*/ 999 h 2000"/>
                    <a:gd name="T22" fmla="*/ 1000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1000" y="1999"/>
                      </a:moveTo>
                      <a:lnTo>
                        <a:pt x="1000" y="1999"/>
                      </a:lnTo>
                      <a:cubicBezTo>
                        <a:pt x="469" y="1999"/>
                        <a:pt x="0" y="1562"/>
                        <a:pt x="0" y="999"/>
                      </a:cubicBezTo>
                      <a:cubicBezTo>
                        <a:pt x="0" y="438"/>
                        <a:pt x="469" y="0"/>
                        <a:pt x="1000" y="0"/>
                      </a:cubicBezTo>
                      <a:cubicBezTo>
                        <a:pt x="1563" y="0"/>
                        <a:pt x="1999" y="438"/>
                        <a:pt x="1999" y="999"/>
                      </a:cubicBezTo>
                      <a:cubicBezTo>
                        <a:pt x="1999" y="1562"/>
                        <a:pt x="1563" y="1999"/>
                        <a:pt x="1000" y="1999"/>
                      </a:cubicBezTo>
                      <a:close/>
                      <a:moveTo>
                        <a:pt x="1000" y="219"/>
                      </a:moveTo>
                      <a:lnTo>
                        <a:pt x="1000" y="219"/>
                      </a:lnTo>
                      <a:cubicBezTo>
                        <a:pt x="563" y="219"/>
                        <a:pt x="219" y="563"/>
                        <a:pt x="219" y="999"/>
                      </a:cubicBezTo>
                      <a:cubicBezTo>
                        <a:pt x="219" y="1437"/>
                        <a:pt x="563" y="1780"/>
                        <a:pt x="1000" y="1780"/>
                      </a:cubicBezTo>
                      <a:cubicBezTo>
                        <a:pt x="1438" y="1780"/>
                        <a:pt x="1812" y="1437"/>
                        <a:pt x="1812" y="999"/>
                      </a:cubicBezTo>
                      <a:cubicBezTo>
                        <a:pt x="1812" y="563"/>
                        <a:pt x="1438" y="219"/>
                        <a:pt x="1000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60" name="Freeform 12">
                  <a:extLst>
                    <a:ext uri="{FF2B5EF4-FFF2-40B4-BE49-F238E27FC236}">
                      <a16:creationId xmlns:a16="http://schemas.microsoft.com/office/drawing/2014/main" xmlns="" id="{DDED1762-7D35-4D65-83FE-5C71C5701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00682" y="3954746"/>
                  <a:ext cx="253753" cy="253753"/>
                </a:xfrm>
                <a:custGeom>
                  <a:avLst/>
                  <a:gdLst>
                    <a:gd name="T0" fmla="*/ 999 w 2000"/>
                    <a:gd name="T1" fmla="*/ 1999 h 2000"/>
                    <a:gd name="T2" fmla="*/ 999 w 2000"/>
                    <a:gd name="T3" fmla="*/ 1999 h 2000"/>
                    <a:gd name="T4" fmla="*/ 0 w 2000"/>
                    <a:gd name="T5" fmla="*/ 999 h 2000"/>
                    <a:gd name="T6" fmla="*/ 999 w 2000"/>
                    <a:gd name="T7" fmla="*/ 0 h 2000"/>
                    <a:gd name="T8" fmla="*/ 1999 w 2000"/>
                    <a:gd name="T9" fmla="*/ 999 h 2000"/>
                    <a:gd name="T10" fmla="*/ 999 w 2000"/>
                    <a:gd name="T11" fmla="*/ 1999 h 2000"/>
                    <a:gd name="T12" fmla="*/ 999 w 2000"/>
                    <a:gd name="T13" fmla="*/ 219 h 2000"/>
                    <a:gd name="T14" fmla="*/ 999 w 2000"/>
                    <a:gd name="T15" fmla="*/ 219 h 2000"/>
                    <a:gd name="T16" fmla="*/ 219 w 2000"/>
                    <a:gd name="T17" fmla="*/ 999 h 2000"/>
                    <a:gd name="T18" fmla="*/ 999 w 2000"/>
                    <a:gd name="T19" fmla="*/ 1780 h 2000"/>
                    <a:gd name="T20" fmla="*/ 1812 w 2000"/>
                    <a:gd name="T21" fmla="*/ 999 h 2000"/>
                    <a:gd name="T22" fmla="*/ 999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999" y="1999"/>
                      </a:moveTo>
                      <a:lnTo>
                        <a:pt x="999" y="1999"/>
                      </a:lnTo>
                      <a:cubicBezTo>
                        <a:pt x="469" y="1999"/>
                        <a:pt x="0" y="1562"/>
                        <a:pt x="0" y="999"/>
                      </a:cubicBezTo>
                      <a:cubicBezTo>
                        <a:pt x="0" y="438"/>
                        <a:pt x="469" y="0"/>
                        <a:pt x="999" y="0"/>
                      </a:cubicBezTo>
                      <a:cubicBezTo>
                        <a:pt x="1562" y="0"/>
                        <a:pt x="1999" y="438"/>
                        <a:pt x="1999" y="999"/>
                      </a:cubicBezTo>
                      <a:cubicBezTo>
                        <a:pt x="1999" y="1562"/>
                        <a:pt x="1562" y="1999"/>
                        <a:pt x="999" y="1999"/>
                      </a:cubicBezTo>
                      <a:close/>
                      <a:moveTo>
                        <a:pt x="999" y="219"/>
                      </a:moveTo>
                      <a:lnTo>
                        <a:pt x="999" y="219"/>
                      </a:lnTo>
                      <a:cubicBezTo>
                        <a:pt x="563" y="219"/>
                        <a:pt x="219" y="563"/>
                        <a:pt x="219" y="999"/>
                      </a:cubicBezTo>
                      <a:cubicBezTo>
                        <a:pt x="219" y="1437"/>
                        <a:pt x="563" y="1780"/>
                        <a:pt x="999" y="1780"/>
                      </a:cubicBezTo>
                      <a:cubicBezTo>
                        <a:pt x="1437" y="1780"/>
                        <a:pt x="1812" y="1437"/>
                        <a:pt x="1812" y="999"/>
                      </a:cubicBezTo>
                      <a:cubicBezTo>
                        <a:pt x="1812" y="563"/>
                        <a:pt x="1437" y="219"/>
                        <a:pt x="999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61" name="Freeform 13">
                  <a:extLst>
                    <a:ext uri="{FF2B5EF4-FFF2-40B4-BE49-F238E27FC236}">
                      <a16:creationId xmlns:a16="http://schemas.microsoft.com/office/drawing/2014/main" xmlns="" id="{329C64A2-EA7F-48B7-9E4F-46E5B818DB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37523" y="3863639"/>
                  <a:ext cx="253753" cy="253753"/>
                </a:xfrm>
                <a:custGeom>
                  <a:avLst/>
                  <a:gdLst>
                    <a:gd name="T0" fmla="*/ 1000 w 2000"/>
                    <a:gd name="T1" fmla="*/ 1999 h 2000"/>
                    <a:gd name="T2" fmla="*/ 1000 w 2000"/>
                    <a:gd name="T3" fmla="*/ 1999 h 2000"/>
                    <a:gd name="T4" fmla="*/ 0 w 2000"/>
                    <a:gd name="T5" fmla="*/ 1000 h 2000"/>
                    <a:gd name="T6" fmla="*/ 1000 w 2000"/>
                    <a:gd name="T7" fmla="*/ 0 h 2000"/>
                    <a:gd name="T8" fmla="*/ 1999 w 2000"/>
                    <a:gd name="T9" fmla="*/ 1000 h 2000"/>
                    <a:gd name="T10" fmla="*/ 1000 w 2000"/>
                    <a:gd name="T11" fmla="*/ 1999 h 2000"/>
                    <a:gd name="T12" fmla="*/ 1000 w 2000"/>
                    <a:gd name="T13" fmla="*/ 219 h 2000"/>
                    <a:gd name="T14" fmla="*/ 1000 w 2000"/>
                    <a:gd name="T15" fmla="*/ 219 h 2000"/>
                    <a:gd name="T16" fmla="*/ 219 w 2000"/>
                    <a:gd name="T17" fmla="*/ 1000 h 2000"/>
                    <a:gd name="T18" fmla="*/ 1000 w 2000"/>
                    <a:gd name="T19" fmla="*/ 1812 h 2000"/>
                    <a:gd name="T20" fmla="*/ 1812 w 2000"/>
                    <a:gd name="T21" fmla="*/ 1000 h 2000"/>
                    <a:gd name="T22" fmla="*/ 1000 w 2000"/>
                    <a:gd name="T23" fmla="*/ 219 h 2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00" h="2000">
                      <a:moveTo>
                        <a:pt x="1000" y="1999"/>
                      </a:moveTo>
                      <a:lnTo>
                        <a:pt x="1000" y="1999"/>
                      </a:lnTo>
                      <a:cubicBezTo>
                        <a:pt x="469" y="1999"/>
                        <a:pt x="0" y="1562"/>
                        <a:pt x="0" y="1000"/>
                      </a:cubicBezTo>
                      <a:cubicBezTo>
                        <a:pt x="0" y="469"/>
                        <a:pt x="469" y="0"/>
                        <a:pt x="1000" y="0"/>
                      </a:cubicBezTo>
                      <a:cubicBezTo>
                        <a:pt x="1562" y="0"/>
                        <a:pt x="1999" y="469"/>
                        <a:pt x="1999" y="1000"/>
                      </a:cubicBezTo>
                      <a:cubicBezTo>
                        <a:pt x="1999" y="1562"/>
                        <a:pt x="1562" y="1999"/>
                        <a:pt x="1000" y="1999"/>
                      </a:cubicBezTo>
                      <a:close/>
                      <a:moveTo>
                        <a:pt x="1000" y="219"/>
                      </a:moveTo>
                      <a:lnTo>
                        <a:pt x="1000" y="219"/>
                      </a:lnTo>
                      <a:cubicBezTo>
                        <a:pt x="563" y="219"/>
                        <a:pt x="219" y="563"/>
                        <a:pt x="219" y="1000"/>
                      </a:cubicBezTo>
                      <a:cubicBezTo>
                        <a:pt x="219" y="1437"/>
                        <a:pt x="563" y="1812"/>
                        <a:pt x="1000" y="1812"/>
                      </a:cubicBezTo>
                      <a:cubicBezTo>
                        <a:pt x="1437" y="1812"/>
                        <a:pt x="1812" y="1437"/>
                        <a:pt x="1812" y="1000"/>
                      </a:cubicBezTo>
                      <a:cubicBezTo>
                        <a:pt x="1812" y="563"/>
                        <a:pt x="1437" y="219"/>
                        <a:pt x="1000" y="219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62" name="Freeform 14">
                  <a:extLst>
                    <a:ext uri="{FF2B5EF4-FFF2-40B4-BE49-F238E27FC236}">
                      <a16:creationId xmlns:a16="http://schemas.microsoft.com/office/drawing/2014/main" xmlns="" id="{DD094E8C-3CE4-40B4-8C8F-6AEC91F91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08000" y="4022374"/>
                  <a:ext cx="265490" cy="316912"/>
                </a:xfrm>
                <a:custGeom>
                  <a:avLst/>
                  <a:gdLst>
                    <a:gd name="T0" fmla="*/ 125 w 2095"/>
                    <a:gd name="T1" fmla="*/ 2499 h 2500"/>
                    <a:gd name="T2" fmla="*/ 125 w 2095"/>
                    <a:gd name="T3" fmla="*/ 2499 h 2500"/>
                    <a:gd name="T4" fmla="*/ 0 w 2095"/>
                    <a:gd name="T5" fmla="*/ 2406 h 2500"/>
                    <a:gd name="T6" fmla="*/ 94 w 2095"/>
                    <a:gd name="T7" fmla="*/ 2281 h 2500"/>
                    <a:gd name="T8" fmla="*/ 1875 w 2095"/>
                    <a:gd name="T9" fmla="*/ 125 h 2500"/>
                    <a:gd name="T10" fmla="*/ 1969 w 2095"/>
                    <a:gd name="T11" fmla="*/ 0 h 2500"/>
                    <a:gd name="T12" fmla="*/ 2094 w 2095"/>
                    <a:gd name="T13" fmla="*/ 125 h 2500"/>
                    <a:gd name="T14" fmla="*/ 125 w 2095"/>
                    <a:gd name="T15" fmla="*/ 2499 h 2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5" h="2500">
                      <a:moveTo>
                        <a:pt x="125" y="2499"/>
                      </a:moveTo>
                      <a:lnTo>
                        <a:pt x="125" y="2499"/>
                      </a:lnTo>
                      <a:cubicBezTo>
                        <a:pt x="62" y="2499"/>
                        <a:pt x="31" y="2468"/>
                        <a:pt x="0" y="2406"/>
                      </a:cubicBezTo>
                      <a:cubicBezTo>
                        <a:pt x="0" y="2343"/>
                        <a:pt x="31" y="2281"/>
                        <a:pt x="94" y="2281"/>
                      </a:cubicBezTo>
                      <a:cubicBezTo>
                        <a:pt x="1125" y="2093"/>
                        <a:pt x="1875" y="1156"/>
                        <a:pt x="1875" y="125"/>
                      </a:cubicBezTo>
                      <a:cubicBezTo>
                        <a:pt x="1875" y="63"/>
                        <a:pt x="1906" y="0"/>
                        <a:pt x="1969" y="0"/>
                      </a:cubicBezTo>
                      <a:cubicBezTo>
                        <a:pt x="2031" y="0"/>
                        <a:pt x="2094" y="63"/>
                        <a:pt x="2094" y="125"/>
                      </a:cubicBezTo>
                      <a:cubicBezTo>
                        <a:pt x="2094" y="1281"/>
                        <a:pt x="1250" y="2281"/>
                        <a:pt x="125" y="2499"/>
                      </a:cubicBez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63" name="Freeform 15">
                  <a:extLst>
                    <a:ext uri="{FF2B5EF4-FFF2-40B4-BE49-F238E27FC236}">
                      <a16:creationId xmlns:a16="http://schemas.microsoft.com/office/drawing/2014/main" xmlns="" id="{3AE158E1-98B9-40D2-A86B-4D29E60BBE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64406" y="4283395"/>
                  <a:ext cx="75456" cy="79367"/>
                </a:xfrm>
                <a:custGeom>
                  <a:avLst/>
                  <a:gdLst>
                    <a:gd name="T0" fmla="*/ 593 w 594"/>
                    <a:gd name="T1" fmla="*/ 625 h 626"/>
                    <a:gd name="T2" fmla="*/ 0 w 594"/>
                    <a:gd name="T3" fmla="*/ 375 h 626"/>
                    <a:gd name="T4" fmla="*/ 499 w 594"/>
                    <a:gd name="T5" fmla="*/ 0 h 626"/>
                    <a:gd name="T6" fmla="*/ 593 w 594"/>
                    <a:gd name="T7" fmla="*/ 625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4" h="626">
                      <a:moveTo>
                        <a:pt x="593" y="625"/>
                      </a:moveTo>
                      <a:lnTo>
                        <a:pt x="0" y="375"/>
                      </a:lnTo>
                      <a:lnTo>
                        <a:pt x="499" y="0"/>
                      </a:lnTo>
                      <a:lnTo>
                        <a:pt x="593" y="625"/>
                      </a:ln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64" name="Freeform 16">
                  <a:extLst>
                    <a:ext uri="{FF2B5EF4-FFF2-40B4-BE49-F238E27FC236}">
                      <a16:creationId xmlns:a16="http://schemas.microsoft.com/office/drawing/2014/main" xmlns="" id="{D2B2947E-D782-48E7-961D-DEE66A45FA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59229" y="3733410"/>
                  <a:ext cx="265490" cy="316913"/>
                </a:xfrm>
                <a:custGeom>
                  <a:avLst/>
                  <a:gdLst>
                    <a:gd name="T0" fmla="*/ 94 w 2095"/>
                    <a:gd name="T1" fmla="*/ 2499 h 2500"/>
                    <a:gd name="T2" fmla="*/ 94 w 2095"/>
                    <a:gd name="T3" fmla="*/ 2499 h 2500"/>
                    <a:gd name="T4" fmla="*/ 0 w 2095"/>
                    <a:gd name="T5" fmla="*/ 2406 h 2500"/>
                    <a:gd name="T6" fmla="*/ 1937 w 2095"/>
                    <a:gd name="T7" fmla="*/ 31 h 2500"/>
                    <a:gd name="T8" fmla="*/ 2062 w 2095"/>
                    <a:gd name="T9" fmla="*/ 94 h 2500"/>
                    <a:gd name="T10" fmla="*/ 2000 w 2095"/>
                    <a:gd name="T11" fmla="*/ 219 h 2500"/>
                    <a:gd name="T12" fmla="*/ 187 w 2095"/>
                    <a:gd name="T13" fmla="*/ 2406 h 2500"/>
                    <a:gd name="T14" fmla="*/ 94 w 2095"/>
                    <a:gd name="T15" fmla="*/ 2499 h 2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5" h="2500">
                      <a:moveTo>
                        <a:pt x="94" y="2499"/>
                      </a:moveTo>
                      <a:lnTo>
                        <a:pt x="94" y="2499"/>
                      </a:lnTo>
                      <a:cubicBezTo>
                        <a:pt x="31" y="2499"/>
                        <a:pt x="0" y="2468"/>
                        <a:pt x="0" y="2406"/>
                      </a:cubicBezTo>
                      <a:cubicBezTo>
                        <a:pt x="0" y="1250"/>
                        <a:pt x="812" y="250"/>
                        <a:pt x="1937" y="31"/>
                      </a:cubicBezTo>
                      <a:cubicBezTo>
                        <a:pt x="2000" y="0"/>
                        <a:pt x="2062" y="63"/>
                        <a:pt x="2062" y="94"/>
                      </a:cubicBezTo>
                      <a:cubicBezTo>
                        <a:pt x="2094" y="156"/>
                        <a:pt x="2031" y="219"/>
                        <a:pt x="2000" y="219"/>
                      </a:cubicBezTo>
                      <a:cubicBezTo>
                        <a:pt x="969" y="438"/>
                        <a:pt x="187" y="1344"/>
                        <a:pt x="187" y="2406"/>
                      </a:cubicBezTo>
                      <a:cubicBezTo>
                        <a:pt x="187" y="2468"/>
                        <a:pt x="156" y="2499"/>
                        <a:pt x="94" y="2499"/>
                      </a:cubicBez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  <p:sp>
              <p:nvSpPr>
                <p:cNvPr id="265" name="Freeform 17">
                  <a:extLst>
                    <a:ext uri="{FF2B5EF4-FFF2-40B4-BE49-F238E27FC236}">
                      <a16:creationId xmlns:a16="http://schemas.microsoft.com/office/drawing/2014/main" xmlns="" id="{6F24D85D-2732-41D7-BB33-1F209F706E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92837" y="3713303"/>
                  <a:ext cx="71543" cy="75456"/>
                </a:xfrm>
                <a:custGeom>
                  <a:avLst/>
                  <a:gdLst>
                    <a:gd name="T0" fmla="*/ 0 w 563"/>
                    <a:gd name="T1" fmla="*/ 0 h 595"/>
                    <a:gd name="T2" fmla="*/ 562 w 563"/>
                    <a:gd name="T3" fmla="*/ 250 h 595"/>
                    <a:gd name="T4" fmla="*/ 62 w 563"/>
                    <a:gd name="T5" fmla="*/ 594 h 595"/>
                    <a:gd name="T6" fmla="*/ 0 w 563"/>
                    <a:gd name="T7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63" h="595">
                      <a:moveTo>
                        <a:pt x="0" y="0"/>
                      </a:moveTo>
                      <a:lnTo>
                        <a:pt x="562" y="250"/>
                      </a:lnTo>
                      <a:lnTo>
                        <a:pt x="62" y="594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19050">
                  <a:solidFill>
                    <a:schemeClr val="bg1">
                      <a:lumMod val="75000"/>
                    </a:schemeClr>
                  </a:solidFill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useo Sans 500" charset="0"/>
                    <a:ea typeface="Museo Sans 500" charset="0"/>
                    <a:cs typeface="Museo Sans 500" charset="0"/>
                  </a:endParaRPr>
                </a:p>
              </p:txBody>
            </p:sp>
          </p:grpSp>
        </p:grpSp>
      </p:grpSp>
      <p:grpSp>
        <p:nvGrpSpPr>
          <p:cNvPr id="359" name="Groupe 358"/>
          <p:cNvGrpSpPr/>
          <p:nvPr/>
        </p:nvGrpSpPr>
        <p:grpSpPr>
          <a:xfrm>
            <a:off x="-55320" y="783979"/>
            <a:ext cx="12417717" cy="5502094"/>
            <a:chOff x="-69180" y="779358"/>
            <a:chExt cx="12417717" cy="5502094"/>
          </a:xfrm>
        </p:grpSpPr>
        <p:sp>
          <p:nvSpPr>
            <p:cNvPr id="360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7326148">
              <a:off x="3011812" y="4332566"/>
              <a:ext cx="365859" cy="2665355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1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16589178">
              <a:off x="6921678" y="4840196"/>
              <a:ext cx="309780" cy="2287850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2" name="Ellipse 361"/>
            <p:cNvSpPr/>
            <p:nvPr/>
          </p:nvSpPr>
          <p:spPr>
            <a:xfrm>
              <a:off x="4621619" y="5070302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363" name="Arco 4"/>
            <p:cNvSpPr/>
            <p:nvPr/>
          </p:nvSpPr>
          <p:spPr>
            <a:xfrm rot="2633171">
              <a:off x="8774265" y="2946800"/>
              <a:ext cx="2486196" cy="1897596"/>
            </a:xfrm>
            <a:prstGeom prst="arc">
              <a:avLst>
                <a:gd name="adj1" fmla="val 15426628"/>
                <a:gd name="adj2" fmla="val 990697"/>
              </a:avLst>
            </a:pr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4" name="Ovale 74"/>
            <p:cNvSpPr/>
            <p:nvPr/>
          </p:nvSpPr>
          <p:spPr>
            <a:xfrm>
              <a:off x="5295673" y="1240235"/>
              <a:ext cx="1356245" cy="121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60400">
                <a:schemeClr val="bg1">
                  <a:alpha val="8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5" name="Ovale 81"/>
            <p:cNvSpPr/>
            <p:nvPr/>
          </p:nvSpPr>
          <p:spPr>
            <a:xfrm>
              <a:off x="9237638" y="2011559"/>
              <a:ext cx="1356245" cy="121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60400">
                <a:schemeClr val="bg1">
                  <a:alpha val="8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6" name="Rectangle 49"/>
            <p:cNvSpPr/>
            <p:nvPr/>
          </p:nvSpPr>
          <p:spPr>
            <a:xfrm>
              <a:off x="6077119" y="779358"/>
              <a:ext cx="2886061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Résolution des Problèmes Scientifiques &amp; Techniques</a:t>
              </a:r>
            </a:p>
          </p:txBody>
        </p:sp>
        <p:sp>
          <p:nvSpPr>
            <p:cNvPr id="367" name="Rectangle 49"/>
            <p:cNvSpPr/>
            <p:nvPr/>
          </p:nvSpPr>
          <p:spPr>
            <a:xfrm>
              <a:off x="9501540" y="1204238"/>
              <a:ext cx="2846997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Développement des Technologies dans les Métiers de Base</a:t>
              </a:r>
            </a:p>
          </p:txBody>
        </p:sp>
        <p:sp>
          <p:nvSpPr>
            <p:cNvPr id="368" name="Rectangle 49"/>
            <p:cNvSpPr/>
            <p:nvPr/>
          </p:nvSpPr>
          <p:spPr>
            <a:xfrm>
              <a:off x="7221844" y="4121210"/>
              <a:ext cx="2902284" cy="5909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Veille</a:t>
              </a:r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Technologique</a:t>
              </a:r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&amp; </a:t>
              </a:r>
              <a:r>
                <a:rPr lang="en-US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Scientifique</a:t>
              </a:r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369" name="Rectangle 49"/>
            <p:cNvSpPr/>
            <p:nvPr/>
          </p:nvSpPr>
          <p:spPr>
            <a:xfrm>
              <a:off x="-69180" y="3634742"/>
              <a:ext cx="3263921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Normalisation</a:t>
              </a:r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, Certification &amp;  </a:t>
              </a:r>
              <a:r>
                <a:rPr lang="en-US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Accréditation</a:t>
              </a:r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370" name="Rectangle 49"/>
            <p:cNvSpPr/>
            <p:nvPr/>
          </p:nvSpPr>
          <p:spPr>
            <a:xfrm>
              <a:off x="239561" y="905242"/>
              <a:ext cx="298793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fr-FR" sz="2000" b="1" dirty="0">
                  <a:solidFill>
                    <a:srgbClr val="FF9933"/>
                  </a:solidFill>
                  <a:latin typeface="+mj-lt"/>
                </a:rPr>
                <a:t>Valorisation des Produits de la Recherche</a:t>
              </a:r>
              <a:endParaRPr lang="en-US" sz="2000" b="1" dirty="0">
                <a:solidFill>
                  <a:srgbClr val="FF9933"/>
                </a:solidFill>
                <a:latin typeface="+mj-lt"/>
              </a:endParaRPr>
            </a:p>
          </p:txBody>
        </p:sp>
        <p:sp>
          <p:nvSpPr>
            <p:cNvPr id="371" name="CasellaDiTesto 55"/>
            <p:cNvSpPr txBox="1"/>
            <p:nvPr/>
          </p:nvSpPr>
          <p:spPr>
            <a:xfrm>
              <a:off x="9072861" y="3275630"/>
              <a:ext cx="286969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fr-FR" sz="1300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Promotion et la mise </a:t>
              </a:r>
            </a:p>
            <a:p>
              <a:pPr lvl="0">
                <a:defRPr/>
              </a:pPr>
              <a:r>
                <a:rPr lang="fr-FR" sz="1300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en œuvre de la recherche appliquée</a:t>
              </a:r>
            </a:p>
          </p:txBody>
        </p:sp>
        <p:sp>
          <p:nvSpPr>
            <p:cNvPr id="372" name="CasellaDiTesto 68"/>
            <p:cNvSpPr txBox="1"/>
            <p:nvPr/>
          </p:nvSpPr>
          <p:spPr>
            <a:xfrm>
              <a:off x="9349846" y="4946496"/>
              <a:ext cx="2625823" cy="892552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Identification, acquisition et promotion de technologies créatrices de valeur pour SH (brevets, licences</a:t>
              </a:r>
              <a:r>
                <a:rPr lang="fr-FR" sz="1300" dirty="0">
                  <a:solidFill>
                    <a:schemeClr val="bg1">
                      <a:lumMod val="85000"/>
                    </a:schemeClr>
                  </a:solidFill>
                  <a:latin typeface="Calibri"/>
                </a:rPr>
                <a:t>)</a:t>
              </a:r>
            </a:p>
          </p:txBody>
        </p:sp>
        <p:sp>
          <p:nvSpPr>
            <p:cNvPr id="373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5192165">
              <a:off x="3650530" y="864393"/>
              <a:ext cx="270273" cy="2285738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4" name="Freeform 86">
              <a:extLst>
                <a:ext uri="{FF2B5EF4-FFF2-40B4-BE49-F238E27FC236}">
                  <a16:creationId xmlns:a16="http://schemas.microsoft.com/office/drawing/2014/main" xmlns="" id="{D23AABCC-752D-43F0-BAC9-8077616C234A}"/>
                </a:ext>
              </a:extLst>
            </p:cNvPr>
            <p:cNvSpPr>
              <a:spLocks/>
            </p:cNvSpPr>
            <p:nvPr/>
          </p:nvSpPr>
          <p:spPr bwMode="auto">
            <a:xfrm rot="6480000">
              <a:off x="8026416" y="973194"/>
              <a:ext cx="188168" cy="2166581"/>
            </a:xfrm>
            <a:custGeom>
              <a:avLst/>
              <a:gdLst>
                <a:gd name="T0" fmla="*/ 289 w 289"/>
                <a:gd name="T1" fmla="*/ 945 h 945"/>
                <a:gd name="T2" fmla="*/ 0 w 289"/>
                <a:gd name="T3" fmla="*/ 127 h 945"/>
                <a:gd name="T4" fmla="*/ 6 w 289"/>
                <a:gd name="T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945">
                  <a:moveTo>
                    <a:pt x="289" y="945"/>
                  </a:moveTo>
                  <a:cubicBezTo>
                    <a:pt x="108" y="721"/>
                    <a:pt x="0" y="437"/>
                    <a:pt x="0" y="127"/>
                  </a:cubicBezTo>
                  <a:cubicBezTo>
                    <a:pt x="0" y="84"/>
                    <a:pt x="2" y="42"/>
                    <a:pt x="6" y="0"/>
                  </a:cubicBezTo>
                </a:path>
              </a:pathLst>
            </a:cu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5" name="Arco 84"/>
            <p:cNvSpPr/>
            <p:nvPr/>
          </p:nvSpPr>
          <p:spPr>
            <a:xfrm rot="9244592">
              <a:off x="308826" y="2877944"/>
              <a:ext cx="2349140" cy="1818648"/>
            </a:xfrm>
            <a:prstGeom prst="arc">
              <a:avLst>
                <a:gd name="adj1" fmla="val 20329442"/>
                <a:gd name="adj2" fmla="val 5902711"/>
              </a:avLst>
            </a:prstGeom>
            <a:noFill/>
            <a:ln w="38100" cap="flat">
              <a:solidFill>
                <a:srgbClr val="FF99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6" name="CasellaDiTesto 43"/>
            <p:cNvSpPr txBox="1"/>
            <p:nvPr/>
          </p:nvSpPr>
          <p:spPr>
            <a:xfrm>
              <a:off x="2524545" y="1551424"/>
              <a:ext cx="2575437" cy="9541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400" b="1" dirty="0">
                  <a:latin typeface="+mj-lt"/>
                </a:rPr>
                <a:t>La promotion de l'innovation et du</a:t>
              </a:r>
            </a:p>
            <a:p>
              <a:pPr>
                <a:defRPr/>
              </a:pPr>
              <a:r>
                <a:rPr lang="fr-FR" sz="1400" b="1" dirty="0">
                  <a:latin typeface="+mj-lt"/>
                </a:rPr>
                <a:t>développement technologique</a:t>
              </a:r>
            </a:p>
          </p:txBody>
        </p:sp>
        <p:sp>
          <p:nvSpPr>
            <p:cNvPr id="377" name="CasellaDiTesto 72"/>
            <p:cNvSpPr txBox="1"/>
            <p:nvPr/>
          </p:nvSpPr>
          <p:spPr>
            <a:xfrm>
              <a:off x="6263233" y="1565803"/>
              <a:ext cx="3357009" cy="69249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285750" lvl="0" indent="-285750" algn="just">
                <a:buFont typeface="Arial" panose="020B0604020202020204" pitchFamily="34" charset="0"/>
                <a:buChar char="•"/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Identification des problèmes</a:t>
              </a:r>
            </a:p>
            <a:p>
              <a:pPr lvl="0" algn="just"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      à caractère scientifique et technique</a:t>
              </a:r>
            </a:p>
            <a:p>
              <a:pPr marL="285750" lvl="0" indent="-285750" algn="just">
                <a:buFont typeface="Arial" panose="020B0604020202020204" pitchFamily="34" charset="0"/>
                <a:buChar char="•"/>
                <a:defRPr/>
              </a:pPr>
              <a:r>
                <a:rPr lang="fr-FR" sz="1300" b="1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Initiation de projets  de recherche </a:t>
              </a:r>
            </a:p>
          </p:txBody>
        </p:sp>
        <p:sp>
          <p:nvSpPr>
            <p:cNvPr id="378" name="CasellaDiTesto 73"/>
            <p:cNvSpPr txBox="1"/>
            <p:nvPr/>
          </p:nvSpPr>
          <p:spPr>
            <a:xfrm>
              <a:off x="1890974" y="4389490"/>
              <a:ext cx="2735782" cy="109260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dirty="0">
                  <a:latin typeface="+mj-lt"/>
                </a:rPr>
                <a:t>Sensibiliser et promouvoir les actions de normalisation, certification et accréditation sur des produits, procédés, méthodes de mesure et d'essais</a:t>
              </a:r>
            </a:p>
          </p:txBody>
        </p:sp>
        <p:sp>
          <p:nvSpPr>
            <p:cNvPr id="379" name="Ellipse 378"/>
            <p:cNvSpPr/>
            <p:nvPr/>
          </p:nvSpPr>
          <p:spPr>
            <a:xfrm>
              <a:off x="5138391" y="1098261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rgbClr val="FF9900"/>
                </a:solidFill>
              </a:endParaRPr>
            </a:p>
          </p:txBody>
        </p:sp>
        <p:sp>
          <p:nvSpPr>
            <p:cNvPr id="380" name="Ellipse 379"/>
            <p:cNvSpPr/>
            <p:nvPr/>
          </p:nvSpPr>
          <p:spPr>
            <a:xfrm>
              <a:off x="9314741" y="1955706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381" name="object 22"/>
            <p:cNvSpPr/>
            <p:nvPr/>
          </p:nvSpPr>
          <p:spPr>
            <a:xfrm>
              <a:off x="5235674" y="1344684"/>
              <a:ext cx="1072896" cy="6690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Ellipse 381"/>
            <p:cNvSpPr/>
            <p:nvPr/>
          </p:nvSpPr>
          <p:spPr>
            <a:xfrm>
              <a:off x="8085765" y="4787197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pic>
          <p:nvPicPr>
            <p:cNvPr id="383" name="Picture 173" descr="https://mm.gettyimages.com/api/1.0/owners/249873912/assets/524445566/thumbnails/master/vn?signature=f13e656577c2aadc05d2014016ef51ac">
              <a:extLst>
                <a:ext uri="{FF2B5EF4-FFF2-40B4-BE49-F238E27FC236}">
                  <a16:creationId xmlns:a16="http://schemas.microsoft.com/office/drawing/2014/main" xmlns="" id="{AAF3DBCA-6FF4-4692-82F9-54947AA03A5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4" b="994"/>
            <a:stretch/>
          </p:blipFill>
          <p:spPr bwMode="auto">
            <a:xfrm>
              <a:off x="8286540" y="5120783"/>
              <a:ext cx="786321" cy="593597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</p:pic>
        <p:sp>
          <p:nvSpPr>
            <p:cNvPr id="384" name="Ellipse 383"/>
            <p:cNvSpPr/>
            <p:nvPr/>
          </p:nvSpPr>
          <p:spPr>
            <a:xfrm>
              <a:off x="717689" y="4321996"/>
              <a:ext cx="1174442" cy="1211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sp>
          <p:nvSpPr>
            <p:cNvPr id="385" name="Rectangle 49"/>
            <p:cNvSpPr/>
            <p:nvPr/>
          </p:nvSpPr>
          <p:spPr>
            <a:xfrm>
              <a:off x="4537806" y="4675075"/>
              <a:ext cx="1569521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dirty="0" err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Innover</a:t>
              </a:r>
              <a:endParaRPr lang="en-US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sp>
          <p:nvSpPr>
            <p:cNvPr id="386" name="CasellaDiTesto 73"/>
            <p:cNvSpPr txBox="1"/>
            <p:nvPr/>
          </p:nvSpPr>
          <p:spPr>
            <a:xfrm>
              <a:off x="5922468" y="5348127"/>
              <a:ext cx="2069678" cy="89255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300" dirty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Détermination d'axes de recherche susceptibles d'être érigés en projets ou programmes</a:t>
              </a:r>
            </a:p>
          </p:txBody>
        </p:sp>
        <p:grpSp>
          <p:nvGrpSpPr>
            <p:cNvPr id="387" name="Groupe 386"/>
            <p:cNvGrpSpPr/>
            <p:nvPr/>
          </p:nvGrpSpPr>
          <p:grpSpPr>
            <a:xfrm>
              <a:off x="940569" y="4562551"/>
              <a:ext cx="832711" cy="639130"/>
              <a:chOff x="1486478" y="1689100"/>
              <a:chExt cx="6123573" cy="1883916"/>
            </a:xfrm>
          </p:grpSpPr>
          <p:pic>
            <p:nvPicPr>
              <p:cNvPr id="401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6478" y="1689100"/>
                <a:ext cx="3382798" cy="18839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2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976" y="2365289"/>
                <a:ext cx="3254075" cy="1206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8" name="Ellipse 387"/>
            <p:cNvSpPr/>
            <p:nvPr/>
          </p:nvSpPr>
          <p:spPr>
            <a:xfrm>
              <a:off x="1264630" y="1916524"/>
              <a:ext cx="1174442" cy="1211150"/>
            </a:xfrm>
            <a:prstGeom prst="ellipse">
              <a:avLst/>
            </a:prstGeom>
            <a:solidFill>
              <a:srgbClr val="FF9725"/>
            </a:solidFill>
            <a:ln w="28575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pic>
          <p:nvPicPr>
            <p:cNvPr id="389" name="Immagine 58">
              <a:extLst>
                <a:ext uri="{FF2B5EF4-FFF2-40B4-BE49-F238E27FC236}">
                  <a16:creationId xmlns:a16="http://schemas.microsoft.com/office/drawing/2014/main" xmlns="" id="{4F5B3F26-E592-44DF-8E66-02CEB5ED3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9313" y="5201681"/>
              <a:ext cx="950286" cy="948392"/>
            </a:xfrm>
            <a:prstGeom prst="ellipse">
              <a:avLst/>
            </a:prstGeom>
          </p:spPr>
        </p:pic>
        <p:grpSp>
          <p:nvGrpSpPr>
            <p:cNvPr id="390" name="Groupe 389"/>
            <p:cNvGrpSpPr/>
            <p:nvPr/>
          </p:nvGrpSpPr>
          <p:grpSpPr>
            <a:xfrm>
              <a:off x="9480841" y="2136199"/>
              <a:ext cx="842241" cy="835222"/>
              <a:chOff x="5422562" y="1315412"/>
              <a:chExt cx="814069" cy="812800"/>
            </a:xfrm>
          </p:grpSpPr>
          <p:sp>
            <p:nvSpPr>
              <p:cNvPr id="399" name="object 16"/>
              <p:cNvSpPr/>
              <p:nvPr/>
            </p:nvSpPr>
            <p:spPr>
              <a:xfrm>
                <a:off x="5422562" y="1315412"/>
                <a:ext cx="81406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4070" h="812800">
                    <a:moveTo>
                      <a:pt x="406907" y="0"/>
                    </a:moveTo>
                    <a:lnTo>
                      <a:pt x="359442" y="2732"/>
                    </a:lnTo>
                    <a:lnTo>
                      <a:pt x="313588" y="10727"/>
                    </a:lnTo>
                    <a:lnTo>
                      <a:pt x="269650" y="23680"/>
                    </a:lnTo>
                    <a:lnTo>
                      <a:pt x="227933" y="41285"/>
                    </a:lnTo>
                    <a:lnTo>
                      <a:pt x="188742" y="63238"/>
                    </a:lnTo>
                    <a:lnTo>
                      <a:pt x="152382" y="89233"/>
                    </a:lnTo>
                    <a:lnTo>
                      <a:pt x="119157" y="118967"/>
                    </a:lnTo>
                    <a:lnTo>
                      <a:pt x="89373" y="152133"/>
                    </a:lnTo>
                    <a:lnTo>
                      <a:pt x="63335" y="188427"/>
                    </a:lnTo>
                    <a:lnTo>
                      <a:pt x="41347" y="227544"/>
                    </a:lnTo>
                    <a:lnTo>
                      <a:pt x="23715" y="269180"/>
                    </a:lnTo>
                    <a:lnTo>
                      <a:pt x="10743" y="313028"/>
                    </a:lnTo>
                    <a:lnTo>
                      <a:pt x="2736" y="358785"/>
                    </a:lnTo>
                    <a:lnTo>
                      <a:pt x="0" y="406145"/>
                    </a:lnTo>
                    <a:lnTo>
                      <a:pt x="2736" y="453506"/>
                    </a:lnTo>
                    <a:lnTo>
                      <a:pt x="10743" y="499263"/>
                    </a:lnTo>
                    <a:lnTo>
                      <a:pt x="23715" y="543111"/>
                    </a:lnTo>
                    <a:lnTo>
                      <a:pt x="41347" y="584747"/>
                    </a:lnTo>
                    <a:lnTo>
                      <a:pt x="63335" y="623864"/>
                    </a:lnTo>
                    <a:lnTo>
                      <a:pt x="89373" y="660158"/>
                    </a:lnTo>
                    <a:lnTo>
                      <a:pt x="119157" y="693324"/>
                    </a:lnTo>
                    <a:lnTo>
                      <a:pt x="152382" y="723058"/>
                    </a:lnTo>
                    <a:lnTo>
                      <a:pt x="188742" y="749053"/>
                    </a:lnTo>
                    <a:lnTo>
                      <a:pt x="227933" y="771006"/>
                    </a:lnTo>
                    <a:lnTo>
                      <a:pt x="269650" y="788611"/>
                    </a:lnTo>
                    <a:lnTo>
                      <a:pt x="313588" y="801564"/>
                    </a:lnTo>
                    <a:lnTo>
                      <a:pt x="359442" y="809559"/>
                    </a:lnTo>
                    <a:lnTo>
                      <a:pt x="406907" y="812291"/>
                    </a:lnTo>
                    <a:lnTo>
                      <a:pt x="454373" y="809559"/>
                    </a:lnTo>
                    <a:lnTo>
                      <a:pt x="500227" y="801564"/>
                    </a:lnTo>
                    <a:lnTo>
                      <a:pt x="544165" y="788611"/>
                    </a:lnTo>
                    <a:lnTo>
                      <a:pt x="585882" y="771006"/>
                    </a:lnTo>
                    <a:lnTo>
                      <a:pt x="625073" y="749053"/>
                    </a:lnTo>
                    <a:lnTo>
                      <a:pt x="661433" y="723058"/>
                    </a:lnTo>
                    <a:lnTo>
                      <a:pt x="694658" y="693324"/>
                    </a:lnTo>
                    <a:lnTo>
                      <a:pt x="724442" y="660158"/>
                    </a:lnTo>
                    <a:lnTo>
                      <a:pt x="750480" y="623864"/>
                    </a:lnTo>
                    <a:lnTo>
                      <a:pt x="772468" y="584747"/>
                    </a:lnTo>
                    <a:lnTo>
                      <a:pt x="790100" y="543111"/>
                    </a:lnTo>
                    <a:lnTo>
                      <a:pt x="803072" y="499263"/>
                    </a:lnTo>
                    <a:lnTo>
                      <a:pt x="811079" y="453506"/>
                    </a:lnTo>
                    <a:lnTo>
                      <a:pt x="813816" y="406145"/>
                    </a:lnTo>
                    <a:lnTo>
                      <a:pt x="811079" y="358785"/>
                    </a:lnTo>
                    <a:lnTo>
                      <a:pt x="803072" y="313028"/>
                    </a:lnTo>
                    <a:lnTo>
                      <a:pt x="790100" y="269180"/>
                    </a:lnTo>
                    <a:lnTo>
                      <a:pt x="772468" y="227544"/>
                    </a:lnTo>
                    <a:lnTo>
                      <a:pt x="750480" y="188427"/>
                    </a:lnTo>
                    <a:lnTo>
                      <a:pt x="724442" y="152133"/>
                    </a:lnTo>
                    <a:lnTo>
                      <a:pt x="694658" y="118967"/>
                    </a:lnTo>
                    <a:lnTo>
                      <a:pt x="661433" y="89233"/>
                    </a:lnTo>
                    <a:lnTo>
                      <a:pt x="625073" y="63238"/>
                    </a:lnTo>
                    <a:lnTo>
                      <a:pt x="585882" y="41285"/>
                    </a:lnTo>
                    <a:lnTo>
                      <a:pt x="544165" y="23680"/>
                    </a:lnTo>
                    <a:lnTo>
                      <a:pt x="500227" y="10727"/>
                    </a:lnTo>
                    <a:lnTo>
                      <a:pt x="454373" y="2732"/>
                    </a:lnTo>
                    <a:lnTo>
                      <a:pt x="406907" y="0"/>
                    </a:lnTo>
                    <a:close/>
                  </a:path>
                </a:pathLst>
              </a:custGeom>
              <a:solidFill>
                <a:srgbClr val="58585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0" name="object 32"/>
              <p:cNvSpPr/>
              <p:nvPr/>
            </p:nvSpPr>
            <p:spPr>
              <a:xfrm>
                <a:off x="5559910" y="1498332"/>
                <a:ext cx="643127" cy="320039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91" name="Group 133">
              <a:extLst>
                <a:ext uri="{FF2B5EF4-FFF2-40B4-BE49-F238E27FC236}">
                  <a16:creationId xmlns:a16="http://schemas.microsoft.com/office/drawing/2014/main" xmlns="" id="{CA0BCE6C-6893-4EDD-BFAB-13289453F0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75286" y="2249428"/>
              <a:ext cx="515789" cy="545341"/>
              <a:chOff x="8559229" y="3713303"/>
              <a:chExt cx="614261" cy="649459"/>
            </a:xfrm>
            <a:solidFill>
              <a:srgbClr val="CDCDCD"/>
            </a:solidFill>
          </p:grpSpPr>
          <p:sp>
            <p:nvSpPr>
              <p:cNvPr id="392" name="Freeform 11">
                <a:extLst>
                  <a:ext uri="{FF2B5EF4-FFF2-40B4-BE49-F238E27FC236}">
                    <a16:creationId xmlns:a16="http://schemas.microsoft.com/office/drawing/2014/main" xmlns="" id="{41E16C53-F236-441E-BFC0-FE72A4E2A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4364" y="3954746"/>
                <a:ext cx="253753" cy="253753"/>
              </a:xfrm>
              <a:custGeom>
                <a:avLst/>
                <a:gdLst>
                  <a:gd name="T0" fmla="*/ 1000 w 2000"/>
                  <a:gd name="T1" fmla="*/ 1999 h 2000"/>
                  <a:gd name="T2" fmla="*/ 1000 w 2000"/>
                  <a:gd name="T3" fmla="*/ 1999 h 2000"/>
                  <a:gd name="T4" fmla="*/ 0 w 2000"/>
                  <a:gd name="T5" fmla="*/ 999 h 2000"/>
                  <a:gd name="T6" fmla="*/ 1000 w 2000"/>
                  <a:gd name="T7" fmla="*/ 0 h 2000"/>
                  <a:gd name="T8" fmla="*/ 1999 w 2000"/>
                  <a:gd name="T9" fmla="*/ 999 h 2000"/>
                  <a:gd name="T10" fmla="*/ 1000 w 2000"/>
                  <a:gd name="T11" fmla="*/ 1999 h 2000"/>
                  <a:gd name="T12" fmla="*/ 1000 w 2000"/>
                  <a:gd name="T13" fmla="*/ 219 h 2000"/>
                  <a:gd name="T14" fmla="*/ 1000 w 2000"/>
                  <a:gd name="T15" fmla="*/ 219 h 2000"/>
                  <a:gd name="T16" fmla="*/ 219 w 2000"/>
                  <a:gd name="T17" fmla="*/ 999 h 2000"/>
                  <a:gd name="T18" fmla="*/ 1000 w 2000"/>
                  <a:gd name="T19" fmla="*/ 1780 h 2000"/>
                  <a:gd name="T20" fmla="*/ 1812 w 2000"/>
                  <a:gd name="T21" fmla="*/ 999 h 2000"/>
                  <a:gd name="T22" fmla="*/ 1000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1000" y="1999"/>
                    </a:moveTo>
                    <a:lnTo>
                      <a:pt x="1000" y="1999"/>
                    </a:lnTo>
                    <a:cubicBezTo>
                      <a:pt x="469" y="1999"/>
                      <a:pt x="0" y="1562"/>
                      <a:pt x="0" y="999"/>
                    </a:cubicBezTo>
                    <a:cubicBezTo>
                      <a:pt x="0" y="438"/>
                      <a:pt x="469" y="0"/>
                      <a:pt x="1000" y="0"/>
                    </a:cubicBezTo>
                    <a:cubicBezTo>
                      <a:pt x="1563" y="0"/>
                      <a:pt x="1999" y="438"/>
                      <a:pt x="1999" y="999"/>
                    </a:cubicBezTo>
                    <a:cubicBezTo>
                      <a:pt x="1999" y="1562"/>
                      <a:pt x="1563" y="1999"/>
                      <a:pt x="1000" y="1999"/>
                    </a:cubicBezTo>
                    <a:close/>
                    <a:moveTo>
                      <a:pt x="1000" y="219"/>
                    </a:moveTo>
                    <a:lnTo>
                      <a:pt x="1000" y="219"/>
                    </a:lnTo>
                    <a:cubicBezTo>
                      <a:pt x="563" y="219"/>
                      <a:pt x="219" y="563"/>
                      <a:pt x="219" y="999"/>
                    </a:cubicBezTo>
                    <a:cubicBezTo>
                      <a:pt x="219" y="1437"/>
                      <a:pt x="563" y="1780"/>
                      <a:pt x="1000" y="1780"/>
                    </a:cubicBezTo>
                    <a:cubicBezTo>
                      <a:pt x="1438" y="1780"/>
                      <a:pt x="1812" y="1437"/>
                      <a:pt x="1812" y="999"/>
                    </a:cubicBezTo>
                    <a:cubicBezTo>
                      <a:pt x="1812" y="563"/>
                      <a:pt x="1438" y="219"/>
                      <a:pt x="1000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/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393" name="Freeform 12">
                <a:extLst>
                  <a:ext uri="{FF2B5EF4-FFF2-40B4-BE49-F238E27FC236}">
                    <a16:creationId xmlns:a16="http://schemas.microsoft.com/office/drawing/2014/main" xmlns="" id="{DDED1762-7D35-4D65-83FE-5C71C5701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00682" y="3954746"/>
                <a:ext cx="253753" cy="253753"/>
              </a:xfrm>
              <a:custGeom>
                <a:avLst/>
                <a:gdLst>
                  <a:gd name="T0" fmla="*/ 999 w 2000"/>
                  <a:gd name="T1" fmla="*/ 1999 h 2000"/>
                  <a:gd name="T2" fmla="*/ 999 w 2000"/>
                  <a:gd name="T3" fmla="*/ 1999 h 2000"/>
                  <a:gd name="T4" fmla="*/ 0 w 2000"/>
                  <a:gd name="T5" fmla="*/ 999 h 2000"/>
                  <a:gd name="T6" fmla="*/ 999 w 2000"/>
                  <a:gd name="T7" fmla="*/ 0 h 2000"/>
                  <a:gd name="T8" fmla="*/ 1999 w 2000"/>
                  <a:gd name="T9" fmla="*/ 999 h 2000"/>
                  <a:gd name="T10" fmla="*/ 999 w 2000"/>
                  <a:gd name="T11" fmla="*/ 1999 h 2000"/>
                  <a:gd name="T12" fmla="*/ 999 w 2000"/>
                  <a:gd name="T13" fmla="*/ 219 h 2000"/>
                  <a:gd name="T14" fmla="*/ 999 w 2000"/>
                  <a:gd name="T15" fmla="*/ 219 h 2000"/>
                  <a:gd name="T16" fmla="*/ 219 w 2000"/>
                  <a:gd name="T17" fmla="*/ 999 h 2000"/>
                  <a:gd name="T18" fmla="*/ 999 w 2000"/>
                  <a:gd name="T19" fmla="*/ 1780 h 2000"/>
                  <a:gd name="T20" fmla="*/ 1812 w 2000"/>
                  <a:gd name="T21" fmla="*/ 999 h 2000"/>
                  <a:gd name="T22" fmla="*/ 999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999" y="1999"/>
                    </a:moveTo>
                    <a:lnTo>
                      <a:pt x="999" y="1999"/>
                    </a:lnTo>
                    <a:cubicBezTo>
                      <a:pt x="469" y="1999"/>
                      <a:pt x="0" y="1562"/>
                      <a:pt x="0" y="999"/>
                    </a:cubicBezTo>
                    <a:cubicBezTo>
                      <a:pt x="0" y="438"/>
                      <a:pt x="469" y="0"/>
                      <a:pt x="999" y="0"/>
                    </a:cubicBezTo>
                    <a:cubicBezTo>
                      <a:pt x="1562" y="0"/>
                      <a:pt x="1999" y="438"/>
                      <a:pt x="1999" y="999"/>
                    </a:cubicBezTo>
                    <a:cubicBezTo>
                      <a:pt x="1999" y="1562"/>
                      <a:pt x="1562" y="1999"/>
                      <a:pt x="999" y="1999"/>
                    </a:cubicBezTo>
                    <a:close/>
                    <a:moveTo>
                      <a:pt x="999" y="219"/>
                    </a:moveTo>
                    <a:lnTo>
                      <a:pt x="999" y="219"/>
                    </a:lnTo>
                    <a:cubicBezTo>
                      <a:pt x="563" y="219"/>
                      <a:pt x="219" y="563"/>
                      <a:pt x="219" y="999"/>
                    </a:cubicBezTo>
                    <a:cubicBezTo>
                      <a:pt x="219" y="1437"/>
                      <a:pt x="563" y="1780"/>
                      <a:pt x="999" y="1780"/>
                    </a:cubicBezTo>
                    <a:cubicBezTo>
                      <a:pt x="1437" y="1780"/>
                      <a:pt x="1812" y="1437"/>
                      <a:pt x="1812" y="999"/>
                    </a:cubicBezTo>
                    <a:cubicBezTo>
                      <a:pt x="1812" y="563"/>
                      <a:pt x="1437" y="219"/>
                      <a:pt x="999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/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394" name="Freeform 13">
                <a:extLst>
                  <a:ext uri="{FF2B5EF4-FFF2-40B4-BE49-F238E27FC236}">
                    <a16:creationId xmlns:a16="http://schemas.microsoft.com/office/drawing/2014/main" xmlns="" id="{329C64A2-EA7F-48B7-9E4F-46E5B818D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37523" y="3863639"/>
                <a:ext cx="253753" cy="253753"/>
              </a:xfrm>
              <a:custGeom>
                <a:avLst/>
                <a:gdLst>
                  <a:gd name="T0" fmla="*/ 1000 w 2000"/>
                  <a:gd name="T1" fmla="*/ 1999 h 2000"/>
                  <a:gd name="T2" fmla="*/ 1000 w 2000"/>
                  <a:gd name="T3" fmla="*/ 1999 h 2000"/>
                  <a:gd name="T4" fmla="*/ 0 w 2000"/>
                  <a:gd name="T5" fmla="*/ 1000 h 2000"/>
                  <a:gd name="T6" fmla="*/ 1000 w 2000"/>
                  <a:gd name="T7" fmla="*/ 0 h 2000"/>
                  <a:gd name="T8" fmla="*/ 1999 w 2000"/>
                  <a:gd name="T9" fmla="*/ 1000 h 2000"/>
                  <a:gd name="T10" fmla="*/ 1000 w 2000"/>
                  <a:gd name="T11" fmla="*/ 1999 h 2000"/>
                  <a:gd name="T12" fmla="*/ 1000 w 2000"/>
                  <a:gd name="T13" fmla="*/ 219 h 2000"/>
                  <a:gd name="T14" fmla="*/ 1000 w 2000"/>
                  <a:gd name="T15" fmla="*/ 219 h 2000"/>
                  <a:gd name="T16" fmla="*/ 219 w 2000"/>
                  <a:gd name="T17" fmla="*/ 1000 h 2000"/>
                  <a:gd name="T18" fmla="*/ 1000 w 2000"/>
                  <a:gd name="T19" fmla="*/ 1812 h 2000"/>
                  <a:gd name="T20" fmla="*/ 1812 w 2000"/>
                  <a:gd name="T21" fmla="*/ 1000 h 2000"/>
                  <a:gd name="T22" fmla="*/ 1000 w 2000"/>
                  <a:gd name="T23" fmla="*/ 21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0" h="2000">
                    <a:moveTo>
                      <a:pt x="1000" y="1999"/>
                    </a:moveTo>
                    <a:lnTo>
                      <a:pt x="1000" y="1999"/>
                    </a:lnTo>
                    <a:cubicBezTo>
                      <a:pt x="469" y="1999"/>
                      <a:pt x="0" y="1562"/>
                      <a:pt x="0" y="1000"/>
                    </a:cubicBezTo>
                    <a:cubicBezTo>
                      <a:pt x="0" y="469"/>
                      <a:pt x="469" y="0"/>
                      <a:pt x="1000" y="0"/>
                    </a:cubicBezTo>
                    <a:cubicBezTo>
                      <a:pt x="1562" y="0"/>
                      <a:pt x="1999" y="469"/>
                      <a:pt x="1999" y="1000"/>
                    </a:cubicBezTo>
                    <a:cubicBezTo>
                      <a:pt x="1999" y="1562"/>
                      <a:pt x="1562" y="1999"/>
                      <a:pt x="1000" y="1999"/>
                    </a:cubicBezTo>
                    <a:close/>
                    <a:moveTo>
                      <a:pt x="1000" y="219"/>
                    </a:moveTo>
                    <a:lnTo>
                      <a:pt x="1000" y="219"/>
                    </a:lnTo>
                    <a:cubicBezTo>
                      <a:pt x="563" y="219"/>
                      <a:pt x="219" y="563"/>
                      <a:pt x="219" y="1000"/>
                    </a:cubicBezTo>
                    <a:cubicBezTo>
                      <a:pt x="219" y="1437"/>
                      <a:pt x="563" y="1812"/>
                      <a:pt x="1000" y="1812"/>
                    </a:cubicBezTo>
                    <a:cubicBezTo>
                      <a:pt x="1437" y="1812"/>
                      <a:pt x="1812" y="1437"/>
                      <a:pt x="1812" y="1000"/>
                    </a:cubicBezTo>
                    <a:cubicBezTo>
                      <a:pt x="1812" y="563"/>
                      <a:pt x="1437" y="219"/>
                      <a:pt x="1000" y="219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bg1"/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395" name="Freeform 14">
                <a:extLst>
                  <a:ext uri="{FF2B5EF4-FFF2-40B4-BE49-F238E27FC236}">
                    <a16:creationId xmlns:a16="http://schemas.microsoft.com/office/drawing/2014/main" xmlns="" id="{DD094E8C-3CE4-40B4-8C8F-6AEC91F91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08000" y="4022374"/>
                <a:ext cx="265490" cy="316912"/>
              </a:xfrm>
              <a:custGeom>
                <a:avLst/>
                <a:gdLst>
                  <a:gd name="T0" fmla="*/ 125 w 2095"/>
                  <a:gd name="T1" fmla="*/ 2499 h 2500"/>
                  <a:gd name="T2" fmla="*/ 125 w 2095"/>
                  <a:gd name="T3" fmla="*/ 2499 h 2500"/>
                  <a:gd name="T4" fmla="*/ 0 w 2095"/>
                  <a:gd name="T5" fmla="*/ 2406 h 2500"/>
                  <a:gd name="T6" fmla="*/ 94 w 2095"/>
                  <a:gd name="T7" fmla="*/ 2281 h 2500"/>
                  <a:gd name="T8" fmla="*/ 1875 w 2095"/>
                  <a:gd name="T9" fmla="*/ 125 h 2500"/>
                  <a:gd name="T10" fmla="*/ 1969 w 2095"/>
                  <a:gd name="T11" fmla="*/ 0 h 2500"/>
                  <a:gd name="T12" fmla="*/ 2094 w 2095"/>
                  <a:gd name="T13" fmla="*/ 125 h 2500"/>
                  <a:gd name="T14" fmla="*/ 125 w 2095"/>
                  <a:gd name="T15" fmla="*/ 2499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5" h="2500">
                    <a:moveTo>
                      <a:pt x="125" y="2499"/>
                    </a:moveTo>
                    <a:lnTo>
                      <a:pt x="125" y="2499"/>
                    </a:lnTo>
                    <a:cubicBezTo>
                      <a:pt x="62" y="2499"/>
                      <a:pt x="31" y="2468"/>
                      <a:pt x="0" y="2406"/>
                    </a:cubicBezTo>
                    <a:cubicBezTo>
                      <a:pt x="0" y="2343"/>
                      <a:pt x="31" y="2281"/>
                      <a:pt x="94" y="2281"/>
                    </a:cubicBezTo>
                    <a:cubicBezTo>
                      <a:pt x="1125" y="2093"/>
                      <a:pt x="1875" y="1156"/>
                      <a:pt x="1875" y="125"/>
                    </a:cubicBezTo>
                    <a:cubicBezTo>
                      <a:pt x="1875" y="63"/>
                      <a:pt x="1906" y="0"/>
                      <a:pt x="1969" y="0"/>
                    </a:cubicBezTo>
                    <a:cubicBezTo>
                      <a:pt x="2031" y="0"/>
                      <a:pt x="2094" y="63"/>
                      <a:pt x="2094" y="125"/>
                    </a:cubicBezTo>
                    <a:cubicBezTo>
                      <a:pt x="2094" y="1281"/>
                      <a:pt x="1250" y="2281"/>
                      <a:pt x="125" y="2499"/>
                    </a:cubicBezTo>
                  </a:path>
                </a:pathLst>
              </a:custGeom>
              <a:grpFill/>
              <a:ln w="19050">
                <a:solidFill>
                  <a:schemeClr val="bg1"/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396" name="Freeform 15">
                <a:extLst>
                  <a:ext uri="{FF2B5EF4-FFF2-40B4-BE49-F238E27FC236}">
                    <a16:creationId xmlns:a16="http://schemas.microsoft.com/office/drawing/2014/main" xmlns="" id="{3AE158E1-98B9-40D2-A86B-4D29E60BB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64406" y="4283395"/>
                <a:ext cx="75456" cy="79367"/>
              </a:xfrm>
              <a:custGeom>
                <a:avLst/>
                <a:gdLst>
                  <a:gd name="T0" fmla="*/ 593 w 594"/>
                  <a:gd name="T1" fmla="*/ 625 h 626"/>
                  <a:gd name="T2" fmla="*/ 0 w 594"/>
                  <a:gd name="T3" fmla="*/ 375 h 626"/>
                  <a:gd name="T4" fmla="*/ 499 w 594"/>
                  <a:gd name="T5" fmla="*/ 0 h 626"/>
                  <a:gd name="T6" fmla="*/ 593 w 594"/>
                  <a:gd name="T7" fmla="*/ 625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4" h="626">
                    <a:moveTo>
                      <a:pt x="593" y="625"/>
                    </a:moveTo>
                    <a:lnTo>
                      <a:pt x="0" y="375"/>
                    </a:lnTo>
                    <a:lnTo>
                      <a:pt x="499" y="0"/>
                    </a:lnTo>
                    <a:lnTo>
                      <a:pt x="593" y="625"/>
                    </a:lnTo>
                  </a:path>
                </a:pathLst>
              </a:custGeom>
              <a:grpFill/>
              <a:ln w="19050">
                <a:solidFill>
                  <a:schemeClr val="bg1"/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397" name="Freeform 16">
                <a:extLst>
                  <a:ext uri="{FF2B5EF4-FFF2-40B4-BE49-F238E27FC236}">
                    <a16:creationId xmlns:a16="http://schemas.microsoft.com/office/drawing/2014/main" xmlns="" id="{D2B2947E-D782-48E7-961D-DEE66A45F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9229" y="3733410"/>
                <a:ext cx="265490" cy="316913"/>
              </a:xfrm>
              <a:custGeom>
                <a:avLst/>
                <a:gdLst>
                  <a:gd name="T0" fmla="*/ 94 w 2095"/>
                  <a:gd name="T1" fmla="*/ 2499 h 2500"/>
                  <a:gd name="T2" fmla="*/ 94 w 2095"/>
                  <a:gd name="T3" fmla="*/ 2499 h 2500"/>
                  <a:gd name="T4" fmla="*/ 0 w 2095"/>
                  <a:gd name="T5" fmla="*/ 2406 h 2500"/>
                  <a:gd name="T6" fmla="*/ 1937 w 2095"/>
                  <a:gd name="T7" fmla="*/ 31 h 2500"/>
                  <a:gd name="T8" fmla="*/ 2062 w 2095"/>
                  <a:gd name="T9" fmla="*/ 94 h 2500"/>
                  <a:gd name="T10" fmla="*/ 2000 w 2095"/>
                  <a:gd name="T11" fmla="*/ 219 h 2500"/>
                  <a:gd name="T12" fmla="*/ 187 w 2095"/>
                  <a:gd name="T13" fmla="*/ 2406 h 2500"/>
                  <a:gd name="T14" fmla="*/ 94 w 2095"/>
                  <a:gd name="T15" fmla="*/ 2499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5" h="2500">
                    <a:moveTo>
                      <a:pt x="94" y="2499"/>
                    </a:moveTo>
                    <a:lnTo>
                      <a:pt x="94" y="2499"/>
                    </a:lnTo>
                    <a:cubicBezTo>
                      <a:pt x="31" y="2499"/>
                      <a:pt x="0" y="2468"/>
                      <a:pt x="0" y="2406"/>
                    </a:cubicBezTo>
                    <a:cubicBezTo>
                      <a:pt x="0" y="1250"/>
                      <a:pt x="812" y="250"/>
                      <a:pt x="1937" y="31"/>
                    </a:cubicBezTo>
                    <a:cubicBezTo>
                      <a:pt x="2000" y="0"/>
                      <a:pt x="2062" y="63"/>
                      <a:pt x="2062" y="94"/>
                    </a:cubicBezTo>
                    <a:cubicBezTo>
                      <a:pt x="2094" y="156"/>
                      <a:pt x="2031" y="219"/>
                      <a:pt x="2000" y="219"/>
                    </a:cubicBezTo>
                    <a:cubicBezTo>
                      <a:pt x="969" y="438"/>
                      <a:pt x="187" y="1344"/>
                      <a:pt x="187" y="2406"/>
                    </a:cubicBezTo>
                    <a:cubicBezTo>
                      <a:pt x="187" y="2468"/>
                      <a:pt x="156" y="2499"/>
                      <a:pt x="94" y="2499"/>
                    </a:cubicBezTo>
                  </a:path>
                </a:pathLst>
              </a:custGeom>
              <a:grpFill/>
              <a:ln w="19050">
                <a:solidFill>
                  <a:schemeClr val="bg1"/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  <p:sp>
            <p:nvSpPr>
              <p:cNvPr id="398" name="Freeform 17">
                <a:extLst>
                  <a:ext uri="{FF2B5EF4-FFF2-40B4-BE49-F238E27FC236}">
                    <a16:creationId xmlns:a16="http://schemas.microsoft.com/office/drawing/2014/main" xmlns="" id="{6F24D85D-2732-41D7-BB33-1F209F706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2837" y="3713303"/>
                <a:ext cx="71543" cy="75456"/>
              </a:xfrm>
              <a:custGeom>
                <a:avLst/>
                <a:gdLst>
                  <a:gd name="T0" fmla="*/ 0 w 563"/>
                  <a:gd name="T1" fmla="*/ 0 h 595"/>
                  <a:gd name="T2" fmla="*/ 562 w 563"/>
                  <a:gd name="T3" fmla="*/ 250 h 595"/>
                  <a:gd name="T4" fmla="*/ 62 w 563"/>
                  <a:gd name="T5" fmla="*/ 594 h 595"/>
                  <a:gd name="T6" fmla="*/ 0 w 563"/>
                  <a:gd name="T7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3" h="595">
                    <a:moveTo>
                      <a:pt x="0" y="0"/>
                    </a:moveTo>
                    <a:lnTo>
                      <a:pt x="562" y="250"/>
                    </a:lnTo>
                    <a:lnTo>
                      <a:pt x="62" y="594"/>
                    </a:lnTo>
                    <a:lnTo>
                      <a:pt x="0" y="0"/>
                    </a:lnTo>
                  </a:path>
                </a:pathLst>
              </a:custGeom>
              <a:grpFill/>
              <a:ln w="19050">
                <a:solidFill>
                  <a:schemeClr val="bg1"/>
                </a:solidFill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useo Sans 500" charset="0"/>
                  <a:ea typeface="Museo Sans 500" charset="0"/>
                  <a:cs typeface="Museo Sans 50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862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altLang="en-US" sz="3200" dirty="0">
                <a:effectLst/>
              </a:rPr>
              <a:t>Sommaire</a:t>
            </a:r>
            <a:endParaRPr lang="fr-FR" sz="3200" dirty="0">
              <a:effectLst/>
            </a:endParaRPr>
          </a:p>
        </p:txBody>
      </p:sp>
      <p:sp>
        <p:nvSpPr>
          <p:cNvPr id="26" name="Espace réservé du numéro de diapositive 5"/>
          <p:cNvSpPr txBox="1">
            <a:spLocks/>
          </p:cNvSpPr>
          <p:nvPr/>
        </p:nvSpPr>
        <p:spPr>
          <a:xfrm>
            <a:off x="11305778" y="6483284"/>
            <a:ext cx="550862" cy="25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9965D-C35C-4C81-A866-AF0EB9175DFD}" type="slidenum">
              <a:rPr lang="fr-FR" sz="1200" b="1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35360" y="781130"/>
            <a:ext cx="14276349" cy="5557963"/>
            <a:chOff x="335360" y="766637"/>
            <a:chExt cx="14276349" cy="5557963"/>
          </a:xfrm>
        </p:grpSpPr>
        <p:grpSp>
          <p:nvGrpSpPr>
            <p:cNvPr id="7" name="Groupe 6"/>
            <p:cNvGrpSpPr/>
            <p:nvPr/>
          </p:nvGrpSpPr>
          <p:grpSpPr>
            <a:xfrm>
              <a:off x="335360" y="766637"/>
              <a:ext cx="2912666" cy="5557963"/>
              <a:chOff x="673153" y="-1"/>
              <a:chExt cx="4305247" cy="6248401"/>
            </a:xfrm>
          </p:grpSpPr>
          <p:pic>
            <p:nvPicPr>
              <p:cNvPr id="8" name="Picture 2" descr="A picture containing outdoor, transport&#10;&#10;Description automatically generated">
                <a:extLst>
                  <a:ext uri="{FF2B5EF4-FFF2-40B4-BE49-F238E27FC236}">
                    <a16:creationId xmlns:a16="http://schemas.microsoft.com/office/drawing/2014/main" xmlns="" id="{91943A1A-894D-4861-8EF3-9772439D7A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11" r="64162" b="278"/>
              <a:stretch/>
            </p:blipFill>
            <p:spPr>
              <a:xfrm>
                <a:off x="694099" y="-1"/>
                <a:ext cx="4284301" cy="6248401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E78C5657-EADE-4515-9154-403CDC585CB1}"/>
                  </a:ext>
                </a:extLst>
              </p:cNvPr>
              <p:cNvSpPr/>
              <p:nvPr/>
            </p:nvSpPr>
            <p:spPr>
              <a:xfrm>
                <a:off x="685800" y="-1"/>
                <a:ext cx="4290235" cy="6248401"/>
              </a:xfrm>
              <a:prstGeom prst="rect">
                <a:avLst/>
              </a:prstGeom>
              <a:gradFill>
                <a:gsLst>
                  <a:gs pos="16000">
                    <a:srgbClr val="EE2F2C">
                      <a:alpha val="92000"/>
                    </a:srgbClr>
                  </a:gs>
                  <a:gs pos="100000">
                    <a:srgbClr val="F99303">
                      <a:alpha val="82000"/>
                    </a:srgbClr>
                  </a:gs>
                </a:gsLst>
                <a:lin ang="1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283">
                <a:extLst>
                  <a:ext uri="{FF2B5EF4-FFF2-40B4-BE49-F238E27FC236}">
                    <a16:creationId xmlns:a16="http://schemas.microsoft.com/office/drawing/2014/main" xmlns="" id="{9D43245D-26C2-4384-9619-38BA849880A7}"/>
                  </a:ext>
                </a:extLst>
              </p:cNvPr>
              <p:cNvGrpSpPr/>
              <p:nvPr/>
            </p:nvGrpSpPr>
            <p:grpSpPr>
              <a:xfrm>
                <a:off x="673153" y="3097644"/>
                <a:ext cx="4302882" cy="3150756"/>
                <a:chOff x="691991" y="3097644"/>
                <a:chExt cx="4323885" cy="3150756"/>
              </a:xfrm>
            </p:grpSpPr>
            <p:sp>
              <p:nvSpPr>
                <p:cNvPr id="24" name="Freeform: Shape 282">
                  <a:extLst>
                    <a:ext uri="{FF2B5EF4-FFF2-40B4-BE49-F238E27FC236}">
                      <a16:creationId xmlns:a16="http://schemas.microsoft.com/office/drawing/2014/main" xmlns="" id="{CDB97715-B9D1-439F-85E3-5493E52C8FEF}"/>
                    </a:ext>
                  </a:extLst>
                </p:cNvPr>
                <p:cNvSpPr/>
                <p:nvPr/>
              </p:nvSpPr>
              <p:spPr>
                <a:xfrm>
                  <a:off x="691991" y="3410986"/>
                  <a:ext cx="4323885" cy="2837414"/>
                </a:xfrm>
                <a:custGeom>
                  <a:avLst/>
                  <a:gdLst>
                    <a:gd name="connsiteX0" fmla="*/ 4307332 w 4307332"/>
                    <a:gd name="connsiteY0" fmla="*/ 0 h 2837414"/>
                    <a:gd name="connsiteX1" fmla="*/ 4307332 w 4307332"/>
                    <a:gd name="connsiteY1" fmla="*/ 2837414 h 2837414"/>
                    <a:gd name="connsiteX2" fmla="*/ 0 w 4307332"/>
                    <a:gd name="connsiteY2" fmla="*/ 2837414 h 2837414"/>
                    <a:gd name="connsiteX3" fmla="*/ 0 w 4307332"/>
                    <a:gd name="connsiteY3" fmla="*/ 2714303 h 2837414"/>
                    <a:gd name="connsiteX4" fmla="*/ 54661 w 4307332"/>
                    <a:gd name="connsiteY4" fmla="*/ 2703686 h 2837414"/>
                    <a:gd name="connsiteX5" fmla="*/ 4207739 w 4307332"/>
                    <a:gd name="connsiteY5" fmla="*/ 47625 h 28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7332" h="2837414">
                      <a:moveTo>
                        <a:pt x="4307332" y="0"/>
                      </a:moveTo>
                      <a:lnTo>
                        <a:pt x="4307332" y="2837414"/>
                      </a:lnTo>
                      <a:lnTo>
                        <a:pt x="0" y="2837414"/>
                      </a:lnTo>
                      <a:lnTo>
                        <a:pt x="0" y="2714303"/>
                      </a:lnTo>
                      <a:lnTo>
                        <a:pt x="54661" y="2703686"/>
                      </a:lnTo>
                      <a:cubicBezTo>
                        <a:pt x="1520173" y="2375876"/>
                        <a:pt x="3163903" y="585112"/>
                        <a:pt x="4207739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: Shape 280">
                  <a:extLst>
                    <a:ext uri="{FF2B5EF4-FFF2-40B4-BE49-F238E27FC236}">
                      <a16:creationId xmlns:a16="http://schemas.microsoft.com/office/drawing/2014/main" xmlns="" id="{1FBA0B3C-A454-4D35-81D6-8BDE17DD5F25}"/>
                    </a:ext>
                  </a:extLst>
                </p:cNvPr>
                <p:cNvSpPr/>
                <p:nvPr/>
              </p:nvSpPr>
              <p:spPr>
                <a:xfrm>
                  <a:off x="693046" y="3097644"/>
                  <a:ext cx="4322830" cy="3150755"/>
                </a:xfrm>
                <a:custGeom>
                  <a:avLst/>
                  <a:gdLst>
                    <a:gd name="connsiteX0" fmla="*/ 4306278 w 4306278"/>
                    <a:gd name="connsiteY0" fmla="*/ 0 h 3150755"/>
                    <a:gd name="connsiteX1" fmla="*/ 4306278 w 4306278"/>
                    <a:gd name="connsiteY1" fmla="*/ 3150755 h 3150755"/>
                    <a:gd name="connsiteX2" fmla="*/ 0 w 4306278"/>
                    <a:gd name="connsiteY2" fmla="*/ 3150755 h 3150755"/>
                    <a:gd name="connsiteX3" fmla="*/ 0 w 4306278"/>
                    <a:gd name="connsiteY3" fmla="*/ 2714099 h 3150755"/>
                    <a:gd name="connsiteX4" fmla="*/ 53607 w 4306278"/>
                    <a:gd name="connsiteY4" fmla="*/ 2703686 h 3150755"/>
                    <a:gd name="connsiteX5" fmla="*/ 4206685 w 4306278"/>
                    <a:gd name="connsiteY5" fmla="*/ 47625 h 3150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6278" h="3150755">
                      <a:moveTo>
                        <a:pt x="4306278" y="0"/>
                      </a:moveTo>
                      <a:lnTo>
                        <a:pt x="4306278" y="3150755"/>
                      </a:lnTo>
                      <a:lnTo>
                        <a:pt x="0" y="3150755"/>
                      </a:lnTo>
                      <a:lnTo>
                        <a:pt x="0" y="2714099"/>
                      </a:lnTo>
                      <a:lnTo>
                        <a:pt x="53607" y="2703686"/>
                      </a:lnTo>
                      <a:cubicBezTo>
                        <a:pt x="1519119" y="2375876"/>
                        <a:pt x="3162849" y="585112"/>
                        <a:pt x="4206685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290">
                <a:extLst>
                  <a:ext uri="{FF2B5EF4-FFF2-40B4-BE49-F238E27FC236}">
                    <a16:creationId xmlns:a16="http://schemas.microsoft.com/office/drawing/2014/main" xmlns="" id="{B4BEB354-2669-496C-8788-4646F842072F}"/>
                  </a:ext>
                </a:extLst>
              </p:cNvPr>
              <p:cNvGrpSpPr/>
              <p:nvPr/>
            </p:nvGrpSpPr>
            <p:grpSpPr>
              <a:xfrm>
                <a:off x="2490677" y="4298889"/>
                <a:ext cx="667835" cy="645414"/>
                <a:chOff x="9966325" y="976313"/>
                <a:chExt cx="4445000" cy="4295775"/>
              </a:xfrm>
              <a:solidFill>
                <a:schemeClr val="bg1"/>
              </a:solidFill>
            </p:grpSpPr>
            <p:sp>
              <p:nvSpPr>
                <p:cNvPr id="13" name="Freeform 5">
                  <a:extLst>
                    <a:ext uri="{FF2B5EF4-FFF2-40B4-BE49-F238E27FC236}">
                      <a16:creationId xmlns:a16="http://schemas.microsoft.com/office/drawing/2014/main" xmlns="" id="{DE85BBBD-DDE5-44D4-A6CF-3A030A79C20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66325" y="2989263"/>
                  <a:ext cx="4445000" cy="2282825"/>
                </a:xfrm>
                <a:custGeom>
                  <a:avLst/>
                  <a:gdLst>
                    <a:gd name="T0" fmla="*/ 981 w 1488"/>
                    <a:gd name="T1" fmla="*/ 717 h 765"/>
                    <a:gd name="T2" fmla="*/ 867 w 1488"/>
                    <a:gd name="T3" fmla="*/ 0 h 765"/>
                    <a:gd name="T4" fmla="*/ 777 w 1488"/>
                    <a:gd name="T5" fmla="*/ 41 h 765"/>
                    <a:gd name="T6" fmla="*/ 823 w 1488"/>
                    <a:gd name="T7" fmla="*/ 333 h 765"/>
                    <a:gd name="T8" fmla="*/ 665 w 1488"/>
                    <a:gd name="T9" fmla="*/ 333 h 765"/>
                    <a:gd name="T10" fmla="*/ 650 w 1488"/>
                    <a:gd name="T11" fmla="*/ 429 h 765"/>
                    <a:gd name="T12" fmla="*/ 838 w 1488"/>
                    <a:gd name="T13" fmla="*/ 429 h 765"/>
                    <a:gd name="T14" fmla="*/ 884 w 1488"/>
                    <a:gd name="T15" fmla="*/ 717 h 765"/>
                    <a:gd name="T16" fmla="*/ 604 w 1488"/>
                    <a:gd name="T17" fmla="*/ 717 h 765"/>
                    <a:gd name="T18" fmla="*/ 711 w 1488"/>
                    <a:gd name="T19" fmla="*/ 41 h 765"/>
                    <a:gd name="T20" fmla="*/ 621 w 1488"/>
                    <a:gd name="T21" fmla="*/ 0 h 765"/>
                    <a:gd name="T22" fmla="*/ 507 w 1488"/>
                    <a:gd name="T23" fmla="*/ 717 h 765"/>
                    <a:gd name="T24" fmla="*/ 384 w 1488"/>
                    <a:gd name="T25" fmla="*/ 717 h 765"/>
                    <a:gd name="T26" fmla="*/ 384 w 1488"/>
                    <a:gd name="T27" fmla="*/ 573 h 765"/>
                    <a:gd name="T28" fmla="*/ 96 w 1488"/>
                    <a:gd name="T29" fmla="*/ 573 h 765"/>
                    <a:gd name="T30" fmla="*/ 96 w 1488"/>
                    <a:gd name="T31" fmla="*/ 717 h 765"/>
                    <a:gd name="T32" fmla="*/ 0 w 1488"/>
                    <a:gd name="T33" fmla="*/ 717 h 765"/>
                    <a:gd name="T34" fmla="*/ 0 w 1488"/>
                    <a:gd name="T35" fmla="*/ 765 h 765"/>
                    <a:gd name="T36" fmla="*/ 1488 w 1488"/>
                    <a:gd name="T37" fmla="*/ 765 h 765"/>
                    <a:gd name="T38" fmla="*/ 1488 w 1488"/>
                    <a:gd name="T39" fmla="*/ 717 h 765"/>
                    <a:gd name="T40" fmla="*/ 981 w 1488"/>
                    <a:gd name="T41" fmla="*/ 717 h 765"/>
                    <a:gd name="T42" fmla="*/ 981 w 1488"/>
                    <a:gd name="T43" fmla="*/ 717 h 765"/>
                    <a:gd name="T44" fmla="*/ 981 w 1488"/>
                    <a:gd name="T45" fmla="*/ 717 h 7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88" h="765">
                      <a:moveTo>
                        <a:pt x="981" y="717"/>
                      </a:moveTo>
                      <a:cubicBezTo>
                        <a:pt x="867" y="0"/>
                        <a:pt x="867" y="0"/>
                        <a:pt x="867" y="0"/>
                      </a:cubicBezTo>
                      <a:cubicBezTo>
                        <a:pt x="842" y="21"/>
                        <a:pt x="811" y="36"/>
                        <a:pt x="777" y="41"/>
                      </a:cubicBezTo>
                      <a:cubicBezTo>
                        <a:pt x="823" y="333"/>
                        <a:pt x="823" y="333"/>
                        <a:pt x="823" y="333"/>
                      </a:cubicBezTo>
                      <a:cubicBezTo>
                        <a:pt x="665" y="333"/>
                        <a:pt x="665" y="333"/>
                        <a:pt x="665" y="333"/>
                      </a:cubicBezTo>
                      <a:cubicBezTo>
                        <a:pt x="650" y="429"/>
                        <a:pt x="650" y="429"/>
                        <a:pt x="650" y="429"/>
                      </a:cubicBezTo>
                      <a:cubicBezTo>
                        <a:pt x="838" y="429"/>
                        <a:pt x="838" y="429"/>
                        <a:pt x="838" y="429"/>
                      </a:cubicBezTo>
                      <a:cubicBezTo>
                        <a:pt x="884" y="717"/>
                        <a:pt x="884" y="717"/>
                        <a:pt x="884" y="717"/>
                      </a:cubicBezTo>
                      <a:cubicBezTo>
                        <a:pt x="604" y="717"/>
                        <a:pt x="604" y="717"/>
                        <a:pt x="604" y="717"/>
                      </a:cubicBezTo>
                      <a:cubicBezTo>
                        <a:pt x="711" y="41"/>
                        <a:pt x="711" y="41"/>
                        <a:pt x="711" y="41"/>
                      </a:cubicBezTo>
                      <a:cubicBezTo>
                        <a:pt x="677" y="36"/>
                        <a:pt x="646" y="21"/>
                        <a:pt x="621" y="0"/>
                      </a:cubicBezTo>
                      <a:cubicBezTo>
                        <a:pt x="507" y="717"/>
                        <a:pt x="507" y="717"/>
                        <a:pt x="507" y="717"/>
                      </a:cubicBezTo>
                      <a:cubicBezTo>
                        <a:pt x="384" y="717"/>
                        <a:pt x="384" y="717"/>
                        <a:pt x="384" y="717"/>
                      </a:cubicBezTo>
                      <a:cubicBezTo>
                        <a:pt x="384" y="573"/>
                        <a:pt x="384" y="573"/>
                        <a:pt x="384" y="573"/>
                      </a:cubicBezTo>
                      <a:cubicBezTo>
                        <a:pt x="96" y="573"/>
                        <a:pt x="96" y="573"/>
                        <a:pt x="96" y="573"/>
                      </a:cubicBezTo>
                      <a:cubicBezTo>
                        <a:pt x="96" y="717"/>
                        <a:pt x="96" y="717"/>
                        <a:pt x="96" y="717"/>
                      </a:cubicBez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65"/>
                        <a:pt x="0" y="765"/>
                        <a:pt x="0" y="765"/>
                      </a:cubicBezTo>
                      <a:cubicBezTo>
                        <a:pt x="1488" y="765"/>
                        <a:pt x="1488" y="765"/>
                        <a:pt x="1488" y="765"/>
                      </a:cubicBezTo>
                      <a:cubicBezTo>
                        <a:pt x="1488" y="717"/>
                        <a:pt x="1488" y="717"/>
                        <a:pt x="1488" y="717"/>
                      </a:cubicBezTo>
                      <a:lnTo>
                        <a:pt x="981" y="717"/>
                      </a:lnTo>
                      <a:close/>
                      <a:moveTo>
                        <a:pt x="981" y="717"/>
                      </a:moveTo>
                      <a:cubicBezTo>
                        <a:pt x="981" y="717"/>
                        <a:pt x="981" y="717"/>
                        <a:pt x="981" y="71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">
                  <a:extLst>
                    <a:ext uri="{FF2B5EF4-FFF2-40B4-BE49-F238E27FC236}">
                      <a16:creationId xmlns:a16="http://schemas.microsoft.com/office/drawing/2014/main" xmlns="" id="{CFB777EF-E3BE-43DE-9FE2-D2079A7E867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408025" y="3613151"/>
                  <a:ext cx="860425" cy="1228725"/>
                </a:xfrm>
                <a:custGeom>
                  <a:avLst/>
                  <a:gdLst>
                    <a:gd name="T0" fmla="*/ 0 w 288"/>
                    <a:gd name="T1" fmla="*/ 268 h 412"/>
                    <a:gd name="T2" fmla="*/ 143 w 288"/>
                    <a:gd name="T3" fmla="*/ 412 h 412"/>
                    <a:gd name="T4" fmla="*/ 288 w 288"/>
                    <a:gd name="T5" fmla="*/ 268 h 412"/>
                    <a:gd name="T6" fmla="*/ 266 w 288"/>
                    <a:gd name="T7" fmla="*/ 191 h 412"/>
                    <a:gd name="T8" fmla="*/ 144 w 288"/>
                    <a:gd name="T9" fmla="*/ 0 h 412"/>
                    <a:gd name="T10" fmla="*/ 22 w 288"/>
                    <a:gd name="T11" fmla="*/ 191 h 412"/>
                    <a:gd name="T12" fmla="*/ 0 w 288"/>
                    <a:gd name="T13" fmla="*/ 268 h 412"/>
                    <a:gd name="T14" fmla="*/ 192 w 288"/>
                    <a:gd name="T15" fmla="*/ 268 h 412"/>
                    <a:gd name="T16" fmla="*/ 185 w 288"/>
                    <a:gd name="T17" fmla="*/ 243 h 412"/>
                    <a:gd name="T18" fmla="*/ 147 w 288"/>
                    <a:gd name="T19" fmla="*/ 184 h 412"/>
                    <a:gd name="T20" fmla="*/ 188 w 288"/>
                    <a:gd name="T21" fmla="*/ 159 h 412"/>
                    <a:gd name="T22" fmla="*/ 225 w 288"/>
                    <a:gd name="T23" fmla="*/ 217 h 412"/>
                    <a:gd name="T24" fmla="*/ 240 w 288"/>
                    <a:gd name="T25" fmla="*/ 268 h 412"/>
                    <a:gd name="T26" fmla="*/ 145 w 288"/>
                    <a:gd name="T27" fmla="*/ 364 h 412"/>
                    <a:gd name="T28" fmla="*/ 143 w 288"/>
                    <a:gd name="T29" fmla="*/ 316 h 412"/>
                    <a:gd name="T30" fmla="*/ 192 w 288"/>
                    <a:gd name="T31" fmla="*/ 268 h 412"/>
                    <a:gd name="T32" fmla="*/ 192 w 288"/>
                    <a:gd name="T33" fmla="*/ 268 h 412"/>
                    <a:gd name="T34" fmla="*/ 192 w 288"/>
                    <a:gd name="T35" fmla="*/ 268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8" h="412">
                      <a:moveTo>
                        <a:pt x="0" y="268"/>
                      </a:moveTo>
                      <a:cubicBezTo>
                        <a:pt x="0" y="347"/>
                        <a:pt x="64" y="412"/>
                        <a:pt x="143" y="412"/>
                      </a:cubicBezTo>
                      <a:cubicBezTo>
                        <a:pt x="224" y="412"/>
                        <a:pt x="288" y="347"/>
                        <a:pt x="288" y="268"/>
                      </a:cubicBezTo>
                      <a:cubicBezTo>
                        <a:pt x="288" y="241"/>
                        <a:pt x="280" y="214"/>
                        <a:pt x="266" y="191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22" y="191"/>
                        <a:pt x="22" y="191"/>
                        <a:pt x="22" y="191"/>
                      </a:cubicBezTo>
                      <a:cubicBezTo>
                        <a:pt x="8" y="214"/>
                        <a:pt x="0" y="241"/>
                        <a:pt x="0" y="268"/>
                      </a:cubicBezTo>
                      <a:close/>
                      <a:moveTo>
                        <a:pt x="192" y="268"/>
                      </a:moveTo>
                      <a:cubicBezTo>
                        <a:pt x="192" y="259"/>
                        <a:pt x="189" y="250"/>
                        <a:pt x="185" y="243"/>
                      </a:cubicBezTo>
                      <a:cubicBezTo>
                        <a:pt x="147" y="184"/>
                        <a:pt x="147" y="184"/>
                        <a:pt x="147" y="184"/>
                      </a:cubicBezTo>
                      <a:cubicBezTo>
                        <a:pt x="188" y="159"/>
                        <a:pt x="188" y="159"/>
                        <a:pt x="188" y="159"/>
                      </a:cubicBezTo>
                      <a:cubicBezTo>
                        <a:pt x="225" y="217"/>
                        <a:pt x="225" y="217"/>
                        <a:pt x="225" y="217"/>
                      </a:cubicBezTo>
                      <a:cubicBezTo>
                        <a:pt x="235" y="232"/>
                        <a:pt x="240" y="250"/>
                        <a:pt x="240" y="268"/>
                      </a:cubicBezTo>
                      <a:cubicBezTo>
                        <a:pt x="240" y="321"/>
                        <a:pt x="197" y="364"/>
                        <a:pt x="145" y="364"/>
                      </a:cubicBezTo>
                      <a:cubicBezTo>
                        <a:pt x="143" y="316"/>
                        <a:pt x="143" y="316"/>
                        <a:pt x="143" y="316"/>
                      </a:cubicBezTo>
                      <a:cubicBezTo>
                        <a:pt x="171" y="316"/>
                        <a:pt x="192" y="294"/>
                        <a:pt x="192" y="268"/>
                      </a:cubicBezTo>
                      <a:close/>
                      <a:moveTo>
                        <a:pt x="192" y="268"/>
                      </a:moveTo>
                      <a:cubicBezTo>
                        <a:pt x="192" y="268"/>
                        <a:pt x="192" y="268"/>
                        <a:pt x="192" y="2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:a16="http://schemas.microsoft.com/office/drawing/2014/main" xmlns="" id="{178C608A-107E-4891-B833-96EA0913569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close/>
                      <a:moveTo>
                        <a:pt x="0" y="17"/>
                      </a:move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8">
                  <a:extLst>
                    <a:ext uri="{FF2B5EF4-FFF2-40B4-BE49-F238E27FC236}">
                      <a16:creationId xmlns:a16="http://schemas.microsoft.com/office/drawing/2014/main" xmlns="" id="{C6B477FE-9030-4689-961B-13626CBCBB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moveTo>
                        <a:pt x="0" y="17"/>
                      </a:moveTo>
                      <a:lnTo>
                        <a:pt x="0" y="17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Rectangle 9">
                  <a:extLst>
                    <a:ext uri="{FF2B5EF4-FFF2-40B4-BE49-F238E27FC236}">
                      <a16:creationId xmlns:a16="http://schemas.microsoft.com/office/drawing/2014/main" xmlns="" id="{ADB47BE8-DD01-4C00-B014-59254747A0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96538" y="3124201"/>
                  <a:ext cx="573088" cy="2857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xmlns="" id="{B3AAFF96-9E30-4207-AA5D-82E6A4D76D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045950" y="2408238"/>
                  <a:ext cx="285750" cy="285750"/>
                </a:xfrm>
                <a:custGeom>
                  <a:avLst/>
                  <a:gdLst>
                    <a:gd name="T0" fmla="*/ 96 w 96"/>
                    <a:gd name="T1" fmla="*/ 48 h 96"/>
                    <a:gd name="T2" fmla="*/ 48 w 96"/>
                    <a:gd name="T3" fmla="*/ 96 h 96"/>
                    <a:gd name="T4" fmla="*/ 0 w 96"/>
                    <a:gd name="T5" fmla="*/ 48 h 96"/>
                    <a:gd name="T6" fmla="*/ 48 w 96"/>
                    <a:gd name="T7" fmla="*/ 0 h 96"/>
                    <a:gd name="T8" fmla="*/ 96 w 96"/>
                    <a:gd name="T9" fmla="*/ 48 h 96"/>
                    <a:gd name="T10" fmla="*/ 96 w 96"/>
                    <a:gd name="T11" fmla="*/ 48 h 96"/>
                    <a:gd name="T12" fmla="*/ 96 w 96"/>
                    <a:gd name="T13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96">
                      <a:moveTo>
                        <a:pt x="96" y="48"/>
                      </a:moveTo>
                      <a:cubicBezTo>
                        <a:pt x="96" y="74"/>
                        <a:pt x="75" y="96"/>
                        <a:pt x="48" y="96"/>
                      </a:cubicBezTo>
                      <a:cubicBezTo>
                        <a:pt x="21" y="96"/>
                        <a:pt x="0" y="74"/>
                        <a:pt x="0" y="48"/>
                      </a:cubicBezTo>
                      <a:cubicBezTo>
                        <a:pt x="0" y="21"/>
                        <a:pt x="21" y="0"/>
                        <a:pt x="48" y="0"/>
                      </a:cubicBezTo>
                      <a:cubicBezTo>
                        <a:pt x="75" y="0"/>
                        <a:pt x="96" y="21"/>
                        <a:pt x="96" y="48"/>
                      </a:cubicBezTo>
                      <a:close/>
                      <a:moveTo>
                        <a:pt x="96" y="48"/>
                      </a:moveTo>
                      <a:cubicBezTo>
                        <a:pt x="96" y="48"/>
                        <a:pt x="96" y="48"/>
                        <a:pt x="96" y="4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xmlns="" id="{0C248806-2676-47A4-A977-7CDC837C5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39413" y="3554413"/>
                  <a:ext cx="287338" cy="10017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2">
                  <a:extLst>
                    <a:ext uri="{FF2B5EF4-FFF2-40B4-BE49-F238E27FC236}">
                      <a16:creationId xmlns:a16="http://schemas.microsoft.com/office/drawing/2014/main" xmlns="" id="{FD717691-FA8E-455F-B576-91ED00E72B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758613" y="2122488"/>
                  <a:ext cx="860425" cy="858838"/>
                </a:xfrm>
                <a:custGeom>
                  <a:avLst/>
                  <a:gdLst>
                    <a:gd name="T0" fmla="*/ 144 w 288"/>
                    <a:gd name="T1" fmla="*/ 0 h 288"/>
                    <a:gd name="T2" fmla="*/ 0 w 288"/>
                    <a:gd name="T3" fmla="*/ 144 h 288"/>
                    <a:gd name="T4" fmla="*/ 144 w 288"/>
                    <a:gd name="T5" fmla="*/ 288 h 288"/>
                    <a:gd name="T6" fmla="*/ 288 w 288"/>
                    <a:gd name="T7" fmla="*/ 144 h 288"/>
                    <a:gd name="T8" fmla="*/ 144 w 288"/>
                    <a:gd name="T9" fmla="*/ 0 h 288"/>
                    <a:gd name="T10" fmla="*/ 144 w 288"/>
                    <a:gd name="T11" fmla="*/ 240 h 288"/>
                    <a:gd name="T12" fmla="*/ 48 w 288"/>
                    <a:gd name="T13" fmla="*/ 144 h 288"/>
                    <a:gd name="T14" fmla="*/ 144 w 288"/>
                    <a:gd name="T15" fmla="*/ 48 h 288"/>
                    <a:gd name="T16" fmla="*/ 240 w 288"/>
                    <a:gd name="T17" fmla="*/ 144 h 288"/>
                    <a:gd name="T18" fmla="*/ 144 w 288"/>
                    <a:gd name="T19" fmla="*/ 240 h 288"/>
                    <a:gd name="T20" fmla="*/ 144 w 288"/>
                    <a:gd name="T21" fmla="*/ 240 h 288"/>
                    <a:gd name="T22" fmla="*/ 144 w 288"/>
                    <a:gd name="T23" fmla="*/ 24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8" h="288">
                      <a:moveTo>
                        <a:pt x="144" y="0"/>
                      </a:moveTo>
                      <a:cubicBezTo>
                        <a:pt x="65" y="0"/>
                        <a:pt x="0" y="64"/>
                        <a:pt x="0" y="144"/>
                      </a:cubicBezTo>
                      <a:cubicBezTo>
                        <a:pt x="0" y="223"/>
                        <a:pt x="65" y="288"/>
                        <a:pt x="144" y="288"/>
                      </a:cubicBezTo>
                      <a:cubicBezTo>
                        <a:pt x="223" y="288"/>
                        <a:pt x="288" y="223"/>
                        <a:pt x="288" y="144"/>
                      </a:cubicBezTo>
                      <a:cubicBezTo>
                        <a:pt x="288" y="64"/>
                        <a:pt x="223" y="0"/>
                        <a:pt x="144" y="0"/>
                      </a:cubicBezTo>
                      <a:close/>
                      <a:moveTo>
                        <a:pt x="144" y="240"/>
                      </a:moveTo>
                      <a:cubicBezTo>
                        <a:pt x="91" y="240"/>
                        <a:pt x="48" y="196"/>
                        <a:pt x="48" y="144"/>
                      </a:cubicBezTo>
                      <a:cubicBezTo>
                        <a:pt x="48" y="91"/>
                        <a:pt x="91" y="48"/>
                        <a:pt x="144" y="48"/>
                      </a:cubicBezTo>
                      <a:cubicBezTo>
                        <a:pt x="197" y="48"/>
                        <a:pt x="240" y="91"/>
                        <a:pt x="240" y="144"/>
                      </a:cubicBezTo>
                      <a:cubicBezTo>
                        <a:pt x="240" y="196"/>
                        <a:pt x="197" y="240"/>
                        <a:pt x="144" y="240"/>
                      </a:cubicBezTo>
                      <a:close/>
                      <a:moveTo>
                        <a:pt x="144" y="240"/>
                      </a:moveTo>
                      <a:cubicBezTo>
                        <a:pt x="144" y="240"/>
                        <a:pt x="144" y="240"/>
                        <a:pt x="144" y="24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3">
                  <a:extLst>
                    <a:ext uri="{FF2B5EF4-FFF2-40B4-BE49-F238E27FC236}">
                      <a16:creationId xmlns:a16="http://schemas.microsoft.com/office/drawing/2014/main" xmlns="" id="{45ED9B27-9827-4D20-B9B2-9581718DFA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09200" y="1579563"/>
                  <a:ext cx="3152775" cy="900113"/>
                </a:xfrm>
                <a:custGeom>
                  <a:avLst/>
                  <a:gdLst>
                    <a:gd name="T0" fmla="*/ 65 w 1055"/>
                    <a:gd name="T1" fmla="*/ 302 h 302"/>
                    <a:gd name="T2" fmla="*/ 75 w 1055"/>
                    <a:gd name="T3" fmla="*/ 301 h 302"/>
                    <a:gd name="T4" fmla="*/ 534 w 1055"/>
                    <a:gd name="T5" fmla="*/ 223 h 302"/>
                    <a:gd name="T6" fmla="*/ 696 w 1055"/>
                    <a:gd name="T7" fmla="*/ 134 h 302"/>
                    <a:gd name="T8" fmla="*/ 815 w 1055"/>
                    <a:gd name="T9" fmla="*/ 175 h 302"/>
                    <a:gd name="T10" fmla="*/ 1055 w 1055"/>
                    <a:gd name="T11" fmla="*/ 134 h 302"/>
                    <a:gd name="T12" fmla="*/ 977 w 1055"/>
                    <a:gd name="T13" fmla="*/ 0 h 302"/>
                    <a:gd name="T14" fmla="*/ 54 w 1055"/>
                    <a:gd name="T15" fmla="*/ 145 h 302"/>
                    <a:gd name="T16" fmla="*/ 0 w 1055"/>
                    <a:gd name="T17" fmla="*/ 209 h 302"/>
                    <a:gd name="T18" fmla="*/ 0 w 1055"/>
                    <a:gd name="T19" fmla="*/ 237 h 302"/>
                    <a:gd name="T20" fmla="*/ 65 w 1055"/>
                    <a:gd name="T21" fmla="*/ 302 h 302"/>
                    <a:gd name="T22" fmla="*/ 65 w 1055"/>
                    <a:gd name="T23" fmla="*/ 302 h 302"/>
                    <a:gd name="T24" fmla="*/ 65 w 1055"/>
                    <a:gd name="T25" fmla="*/ 302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55" h="302">
                      <a:moveTo>
                        <a:pt x="65" y="302"/>
                      </a:moveTo>
                      <a:cubicBezTo>
                        <a:pt x="68" y="302"/>
                        <a:pt x="72" y="301"/>
                        <a:pt x="75" y="301"/>
                      </a:cubicBezTo>
                      <a:cubicBezTo>
                        <a:pt x="534" y="223"/>
                        <a:pt x="534" y="223"/>
                        <a:pt x="534" y="223"/>
                      </a:cubicBezTo>
                      <a:cubicBezTo>
                        <a:pt x="568" y="169"/>
                        <a:pt x="628" y="134"/>
                        <a:pt x="696" y="134"/>
                      </a:cubicBezTo>
                      <a:cubicBezTo>
                        <a:pt x="741" y="134"/>
                        <a:pt x="782" y="149"/>
                        <a:pt x="815" y="175"/>
                      </a:cubicBezTo>
                      <a:cubicBezTo>
                        <a:pt x="1055" y="134"/>
                        <a:pt x="1055" y="134"/>
                        <a:pt x="1055" y="134"/>
                      </a:cubicBezTo>
                      <a:cubicBezTo>
                        <a:pt x="977" y="0"/>
                        <a:pt x="977" y="0"/>
                        <a:pt x="977" y="0"/>
                      </a:cubicBezTo>
                      <a:cubicBezTo>
                        <a:pt x="54" y="145"/>
                        <a:pt x="54" y="145"/>
                        <a:pt x="54" y="145"/>
                      </a:cubicBezTo>
                      <a:cubicBezTo>
                        <a:pt x="23" y="150"/>
                        <a:pt x="0" y="177"/>
                        <a:pt x="0" y="209"/>
                      </a:cubicBezTo>
                      <a:cubicBezTo>
                        <a:pt x="0" y="237"/>
                        <a:pt x="0" y="237"/>
                        <a:pt x="0" y="237"/>
                      </a:cubicBezTo>
                      <a:cubicBezTo>
                        <a:pt x="0" y="273"/>
                        <a:pt x="29" y="302"/>
                        <a:pt x="65" y="302"/>
                      </a:cubicBezTo>
                      <a:close/>
                      <a:moveTo>
                        <a:pt x="65" y="302"/>
                      </a:moveTo>
                      <a:cubicBezTo>
                        <a:pt x="65" y="302"/>
                        <a:pt x="65" y="302"/>
                        <a:pt x="65" y="30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14">
                  <a:extLst>
                    <a:ext uri="{FF2B5EF4-FFF2-40B4-BE49-F238E27FC236}">
                      <a16:creationId xmlns:a16="http://schemas.microsoft.com/office/drawing/2014/main" xmlns="" id="{205DDA8A-FE7A-41C3-90B0-30DAF7A727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846050" y="976313"/>
                  <a:ext cx="1422400" cy="1289050"/>
                </a:xfrm>
                <a:custGeom>
                  <a:avLst/>
                  <a:gdLst>
                    <a:gd name="T0" fmla="*/ 453 w 476"/>
                    <a:gd name="T1" fmla="*/ 269 h 432"/>
                    <a:gd name="T2" fmla="*/ 254 w 476"/>
                    <a:gd name="T3" fmla="*/ 35 h 432"/>
                    <a:gd name="T4" fmla="*/ 179 w 476"/>
                    <a:gd name="T5" fmla="*/ 0 h 432"/>
                    <a:gd name="T6" fmla="*/ 0 w 476"/>
                    <a:gd name="T7" fmla="*/ 0 h 432"/>
                    <a:gd name="T8" fmla="*/ 250 w 476"/>
                    <a:gd name="T9" fmla="*/ 432 h 432"/>
                    <a:gd name="T10" fmla="*/ 377 w 476"/>
                    <a:gd name="T11" fmla="*/ 432 h 432"/>
                    <a:gd name="T12" fmla="*/ 476 w 476"/>
                    <a:gd name="T13" fmla="*/ 333 h 432"/>
                    <a:gd name="T14" fmla="*/ 453 w 476"/>
                    <a:gd name="T15" fmla="*/ 269 h 432"/>
                    <a:gd name="T16" fmla="*/ 377 w 476"/>
                    <a:gd name="T17" fmla="*/ 336 h 432"/>
                    <a:gd name="T18" fmla="*/ 305 w 476"/>
                    <a:gd name="T19" fmla="*/ 336 h 432"/>
                    <a:gd name="T20" fmla="*/ 166 w 476"/>
                    <a:gd name="T21" fmla="*/ 96 h 432"/>
                    <a:gd name="T22" fmla="*/ 179 w 476"/>
                    <a:gd name="T23" fmla="*/ 96 h 432"/>
                    <a:gd name="T24" fmla="*/ 181 w 476"/>
                    <a:gd name="T25" fmla="*/ 97 h 432"/>
                    <a:gd name="T26" fmla="*/ 380 w 476"/>
                    <a:gd name="T27" fmla="*/ 333 h 432"/>
                    <a:gd name="T28" fmla="*/ 377 w 476"/>
                    <a:gd name="T29" fmla="*/ 336 h 432"/>
                    <a:gd name="T30" fmla="*/ 377 w 476"/>
                    <a:gd name="T31" fmla="*/ 336 h 432"/>
                    <a:gd name="T32" fmla="*/ 377 w 476"/>
                    <a:gd name="T33" fmla="*/ 336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6" h="432">
                      <a:moveTo>
                        <a:pt x="453" y="269"/>
                      </a:moveTo>
                      <a:cubicBezTo>
                        <a:pt x="254" y="35"/>
                        <a:pt x="254" y="35"/>
                        <a:pt x="254" y="35"/>
                      </a:cubicBezTo>
                      <a:cubicBezTo>
                        <a:pt x="236" y="12"/>
                        <a:pt x="208" y="0"/>
                        <a:pt x="17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50" y="432"/>
                        <a:pt x="250" y="432"/>
                        <a:pt x="250" y="432"/>
                      </a:cubicBezTo>
                      <a:cubicBezTo>
                        <a:pt x="377" y="432"/>
                        <a:pt x="377" y="432"/>
                        <a:pt x="377" y="432"/>
                      </a:cubicBezTo>
                      <a:cubicBezTo>
                        <a:pt x="432" y="432"/>
                        <a:pt x="476" y="387"/>
                        <a:pt x="476" y="333"/>
                      </a:cubicBezTo>
                      <a:cubicBezTo>
                        <a:pt x="476" y="309"/>
                        <a:pt x="468" y="287"/>
                        <a:pt x="453" y="269"/>
                      </a:cubicBezTo>
                      <a:close/>
                      <a:moveTo>
                        <a:pt x="377" y="336"/>
                      </a:moveTo>
                      <a:cubicBezTo>
                        <a:pt x="305" y="336"/>
                        <a:pt x="305" y="336"/>
                        <a:pt x="305" y="336"/>
                      </a:cubicBezTo>
                      <a:cubicBezTo>
                        <a:pt x="166" y="96"/>
                        <a:pt x="166" y="96"/>
                        <a:pt x="166" y="96"/>
                      </a:cubicBezTo>
                      <a:cubicBezTo>
                        <a:pt x="179" y="96"/>
                        <a:pt x="179" y="96"/>
                        <a:pt x="179" y="96"/>
                      </a:cubicBezTo>
                      <a:cubicBezTo>
                        <a:pt x="180" y="96"/>
                        <a:pt x="181" y="96"/>
                        <a:pt x="181" y="97"/>
                      </a:cubicBezTo>
                      <a:cubicBezTo>
                        <a:pt x="380" y="333"/>
                        <a:pt x="380" y="333"/>
                        <a:pt x="380" y="333"/>
                      </a:cubicBezTo>
                      <a:cubicBezTo>
                        <a:pt x="380" y="334"/>
                        <a:pt x="379" y="336"/>
                        <a:pt x="377" y="336"/>
                      </a:cubicBezTo>
                      <a:close/>
                      <a:moveTo>
                        <a:pt x="377" y="336"/>
                      </a:moveTo>
                      <a:cubicBezTo>
                        <a:pt x="377" y="336"/>
                        <a:pt x="377" y="336"/>
                        <a:pt x="377" y="33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Rectangle 15">
                  <a:extLst>
                    <a:ext uri="{FF2B5EF4-FFF2-40B4-BE49-F238E27FC236}">
                      <a16:creationId xmlns:a16="http://schemas.microsoft.com/office/drawing/2014/main" xmlns="" id="{9125BE10-E10D-4E29-8014-FEE084918A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95363" y="2408238"/>
                  <a:ext cx="285750" cy="787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2" name="Straight Connector 303">
                <a:extLst>
                  <a:ext uri="{FF2B5EF4-FFF2-40B4-BE49-F238E27FC236}">
                    <a16:creationId xmlns:a16="http://schemas.microsoft.com/office/drawing/2014/main" xmlns="" id="{B2C67B00-4C3A-47B7-A15A-EDF6A0B9E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4594" y="4944303"/>
                <a:ext cx="0" cy="130409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3312101" y="1600096"/>
              <a:ext cx="11299608" cy="4144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325" tIns="44162" rIns="88325" bIns="44162"/>
            <a:lstStyle>
              <a:lvl1pPr marL="342900" indent="-342900" algn="l" defTabSz="91281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defTabSz="91281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defTabSz="9128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defTabSz="9128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Aft>
                  <a:spcPct val="0"/>
                </a:spcAft>
                <a:buFont typeface="+mj-lt"/>
                <a:buAutoNum type="arabicPeriod"/>
              </a:pPr>
              <a:endParaRPr lang="fr-FR" altLang="fr-FR" sz="2000" b="1" dirty="0">
                <a:solidFill>
                  <a:srgbClr val="FF9725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3288149" y="755606"/>
            <a:ext cx="71581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fr-FR" sz="2400" b="1" dirty="0"/>
              <a:t>La chaine de valeur de la Sonatrach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2. L’historique de la R&amp;D et </a:t>
            </a:r>
            <a:r>
              <a:rPr lang="fr-FR" sz="2400" b="1" dirty="0" smtClean="0"/>
              <a:t>l’innovation </a:t>
            </a:r>
            <a:r>
              <a:rPr lang="fr-FR" sz="2400" b="1" dirty="0"/>
              <a:t>à la Sonatrach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3. Une nouvelle </a:t>
            </a:r>
            <a:r>
              <a:rPr lang="fr-FR" sz="2400" b="1" dirty="0" smtClean="0"/>
              <a:t>approche </a:t>
            </a:r>
            <a:r>
              <a:rPr lang="fr-FR" sz="2400" b="1" dirty="0"/>
              <a:t>dans l’organisation de nouvelles missions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4.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démarche adoptée</a:t>
            </a:r>
          </a:p>
          <a:p>
            <a:pPr algn="just"/>
            <a:r>
              <a:rPr lang="fr-FR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fr-FR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 </a:t>
            </a:r>
            <a:r>
              <a:rPr lang="fr-FR" sz="2400" b="1" dirty="0"/>
              <a:t>La mise en place des outils nécessaires </a:t>
            </a:r>
          </a:p>
          <a:p>
            <a:pPr algn="just"/>
            <a:r>
              <a:rPr lang="fr-FR" sz="2400" b="1" dirty="0" smtClean="0"/>
              <a:t>     4.2 </a:t>
            </a:r>
            <a:r>
              <a:rPr lang="fr-FR" sz="2400" b="1" dirty="0"/>
              <a:t>L’état à l’actuel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5. Quelques résultats déjà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6. Des perspectives difficiles mais </a:t>
            </a:r>
            <a:r>
              <a:rPr lang="fr-FR" sz="2400" b="1" dirty="0" smtClean="0"/>
              <a:t>réalisables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16178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06F31B80-A9DD-4F72-96DA-8F3695E3DF57}"/>
              </a:ext>
            </a:extLst>
          </p:cNvPr>
          <p:cNvGrpSpPr/>
          <p:nvPr/>
        </p:nvGrpSpPr>
        <p:grpSpPr>
          <a:xfrm>
            <a:off x="2492097" y="869727"/>
            <a:ext cx="7297854" cy="5118547"/>
            <a:chOff x="4984842" y="1738787"/>
            <a:chExt cx="14597609" cy="102384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0856CB15-871B-476E-BA6C-11CA6AF798BD}"/>
                </a:ext>
              </a:extLst>
            </p:cNvPr>
            <p:cNvCxnSpPr/>
            <p:nvPr/>
          </p:nvCxnSpPr>
          <p:spPr>
            <a:xfrm>
              <a:off x="7861073" y="4469849"/>
              <a:ext cx="0" cy="4776302"/>
            </a:xfrm>
            <a:prstGeom prst="line">
              <a:avLst/>
            </a:prstGeom>
            <a:ln>
              <a:gradFill>
                <a:gsLst>
                  <a:gs pos="0">
                    <a:schemeClr val="tx1">
                      <a:alpha val="0"/>
                    </a:schemeClr>
                  </a:gs>
                  <a:gs pos="50000">
                    <a:schemeClr val="tx1">
                      <a:alpha val="19000"/>
                    </a:schemeClr>
                  </a:gs>
                  <a:gs pos="34000">
                    <a:srgbClr val="283147">
                      <a:alpha val="16000"/>
                    </a:srgbClr>
                  </a:gs>
                  <a:gs pos="73000">
                    <a:srgbClr val="283147">
                      <a:alpha val="4200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8FECD8EB-2EA5-478D-8DDE-A3CFC995A350}"/>
                </a:ext>
              </a:extLst>
            </p:cNvPr>
            <p:cNvCxnSpPr/>
            <p:nvPr/>
          </p:nvCxnSpPr>
          <p:spPr>
            <a:xfrm>
              <a:off x="9594079" y="3361509"/>
              <a:ext cx="0" cy="6992983"/>
            </a:xfrm>
            <a:prstGeom prst="line">
              <a:avLst/>
            </a:prstGeom>
            <a:ln>
              <a:gradFill>
                <a:gsLst>
                  <a:gs pos="0">
                    <a:schemeClr val="tx1">
                      <a:alpha val="0"/>
                    </a:schemeClr>
                  </a:gs>
                  <a:gs pos="50000">
                    <a:schemeClr val="tx1">
                      <a:alpha val="19000"/>
                    </a:schemeClr>
                  </a:gs>
                  <a:gs pos="34000">
                    <a:srgbClr val="283147">
                      <a:alpha val="16000"/>
                    </a:srgbClr>
                  </a:gs>
                  <a:gs pos="73000">
                    <a:srgbClr val="283147">
                      <a:alpha val="4200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F68445-B4B9-4B49-A859-2843F8D8534F}"/>
                </a:ext>
              </a:extLst>
            </p:cNvPr>
            <p:cNvCxnSpPr/>
            <p:nvPr/>
          </p:nvCxnSpPr>
          <p:spPr>
            <a:xfrm>
              <a:off x="11327085" y="1738787"/>
              <a:ext cx="0" cy="10238426"/>
            </a:xfrm>
            <a:prstGeom prst="line">
              <a:avLst/>
            </a:prstGeom>
            <a:ln>
              <a:gradFill>
                <a:gsLst>
                  <a:gs pos="0">
                    <a:schemeClr val="tx1">
                      <a:alpha val="0"/>
                    </a:schemeClr>
                  </a:gs>
                  <a:gs pos="50000">
                    <a:schemeClr val="tx1">
                      <a:alpha val="19000"/>
                    </a:schemeClr>
                  </a:gs>
                  <a:gs pos="34000">
                    <a:srgbClr val="283147">
                      <a:alpha val="16000"/>
                    </a:srgbClr>
                  </a:gs>
                  <a:gs pos="73000">
                    <a:srgbClr val="283147">
                      <a:alpha val="4200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6A26E57B-023F-43A1-BDE3-E4613AA867CD}"/>
                </a:ext>
              </a:extLst>
            </p:cNvPr>
            <p:cNvCxnSpPr/>
            <p:nvPr/>
          </p:nvCxnSpPr>
          <p:spPr>
            <a:xfrm>
              <a:off x="13060091" y="3011860"/>
              <a:ext cx="0" cy="7692281"/>
            </a:xfrm>
            <a:prstGeom prst="line">
              <a:avLst/>
            </a:prstGeom>
            <a:ln>
              <a:gradFill>
                <a:gsLst>
                  <a:gs pos="0">
                    <a:schemeClr val="tx1">
                      <a:alpha val="0"/>
                    </a:schemeClr>
                  </a:gs>
                  <a:gs pos="50000">
                    <a:schemeClr val="tx1">
                      <a:alpha val="19000"/>
                    </a:schemeClr>
                  </a:gs>
                  <a:gs pos="34000">
                    <a:srgbClr val="283147">
                      <a:alpha val="16000"/>
                    </a:srgbClr>
                  </a:gs>
                  <a:gs pos="73000">
                    <a:srgbClr val="283147">
                      <a:alpha val="4200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64E4CD42-3600-481B-9AAE-4A768632FBDF}"/>
                </a:ext>
              </a:extLst>
            </p:cNvPr>
            <p:cNvCxnSpPr/>
            <p:nvPr/>
          </p:nvCxnSpPr>
          <p:spPr>
            <a:xfrm>
              <a:off x="14793097" y="3361509"/>
              <a:ext cx="0" cy="6992983"/>
            </a:xfrm>
            <a:prstGeom prst="line">
              <a:avLst/>
            </a:prstGeom>
            <a:ln>
              <a:gradFill>
                <a:gsLst>
                  <a:gs pos="0">
                    <a:schemeClr val="tx1">
                      <a:alpha val="0"/>
                    </a:schemeClr>
                  </a:gs>
                  <a:gs pos="50000">
                    <a:schemeClr val="tx1">
                      <a:alpha val="19000"/>
                    </a:schemeClr>
                  </a:gs>
                  <a:gs pos="34000">
                    <a:srgbClr val="283147">
                      <a:alpha val="16000"/>
                    </a:srgbClr>
                  </a:gs>
                  <a:gs pos="73000">
                    <a:srgbClr val="283147">
                      <a:alpha val="4200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6A5359F9-4BC5-43D8-B5A5-A4F915C259C4}"/>
                </a:ext>
              </a:extLst>
            </p:cNvPr>
            <p:cNvCxnSpPr/>
            <p:nvPr/>
          </p:nvCxnSpPr>
          <p:spPr>
            <a:xfrm>
              <a:off x="16526101" y="3011860"/>
              <a:ext cx="0" cy="7692281"/>
            </a:xfrm>
            <a:prstGeom prst="line">
              <a:avLst/>
            </a:prstGeom>
            <a:ln>
              <a:gradFill>
                <a:gsLst>
                  <a:gs pos="0">
                    <a:schemeClr val="tx1">
                      <a:alpha val="0"/>
                    </a:schemeClr>
                  </a:gs>
                  <a:gs pos="50000">
                    <a:schemeClr val="tx1">
                      <a:alpha val="19000"/>
                    </a:schemeClr>
                  </a:gs>
                  <a:gs pos="34000">
                    <a:srgbClr val="283147">
                      <a:alpha val="16000"/>
                    </a:srgbClr>
                  </a:gs>
                  <a:gs pos="73000">
                    <a:srgbClr val="283147">
                      <a:alpha val="4200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B1FD67D8-F9BD-4E92-A35D-ABABB10FF2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99946" y="5116290"/>
              <a:ext cx="10967400" cy="0"/>
            </a:xfrm>
            <a:prstGeom prst="line">
              <a:avLst/>
            </a:prstGeom>
            <a:ln>
              <a:solidFill>
                <a:schemeClr val="tx1">
                  <a:alpha val="19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C21E727-7B16-4A96-B2E3-F194E77AC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4842" y="6487889"/>
              <a:ext cx="14597609" cy="0"/>
            </a:xfrm>
            <a:prstGeom prst="line">
              <a:avLst/>
            </a:prstGeom>
            <a:ln>
              <a:solidFill>
                <a:schemeClr val="tx1">
                  <a:alpha val="19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1BA52809-12C8-4E74-94AB-6651D9420D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51576" y="7859489"/>
              <a:ext cx="12064140" cy="0"/>
            </a:xfrm>
            <a:prstGeom prst="line">
              <a:avLst/>
            </a:prstGeom>
            <a:ln>
              <a:solidFill>
                <a:schemeClr val="tx1">
                  <a:alpha val="19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Freeform 9">
            <a:extLst>
              <a:ext uri="{FF2B5EF4-FFF2-40B4-BE49-F238E27FC236}">
                <a16:creationId xmlns:a16="http://schemas.microsoft.com/office/drawing/2014/main" xmlns="" id="{79F95591-9F34-4258-99B7-81297070A0B8}"/>
              </a:ext>
            </a:extLst>
          </p:cNvPr>
          <p:cNvSpPr>
            <a:spLocks/>
          </p:cNvSpPr>
          <p:nvPr/>
        </p:nvSpPr>
        <p:spPr bwMode="auto">
          <a:xfrm rot="9000000">
            <a:off x="5079239" y="2522137"/>
            <a:ext cx="2360448" cy="2006093"/>
          </a:xfrm>
          <a:custGeom>
            <a:avLst/>
            <a:gdLst>
              <a:gd name="T0" fmla="*/ 1069 w 1166"/>
              <a:gd name="T1" fmla="*/ 676 h 990"/>
              <a:gd name="T2" fmla="*/ 886 w 1166"/>
              <a:gd name="T3" fmla="*/ 990 h 990"/>
              <a:gd name="T4" fmla="*/ 275 w 1166"/>
              <a:gd name="T5" fmla="*/ 990 h 990"/>
              <a:gd name="T6" fmla="*/ 104 w 1166"/>
              <a:gd name="T7" fmla="*/ 683 h 990"/>
              <a:gd name="T8" fmla="*/ 421 w 1166"/>
              <a:gd name="T9" fmla="*/ 168 h 990"/>
              <a:gd name="T10" fmla="*/ 787 w 1166"/>
              <a:gd name="T11" fmla="*/ 175 h 990"/>
              <a:gd name="T12" fmla="*/ 1069 w 1166"/>
              <a:gd name="T13" fmla="*/ 676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6" h="990">
                <a:moveTo>
                  <a:pt x="1069" y="676"/>
                </a:moveTo>
                <a:cubicBezTo>
                  <a:pt x="1166" y="849"/>
                  <a:pt x="1084" y="990"/>
                  <a:pt x="886" y="990"/>
                </a:cubicBezTo>
                <a:cubicBezTo>
                  <a:pt x="275" y="990"/>
                  <a:pt x="275" y="990"/>
                  <a:pt x="275" y="990"/>
                </a:cubicBezTo>
                <a:cubicBezTo>
                  <a:pt x="77" y="990"/>
                  <a:pt x="0" y="852"/>
                  <a:pt x="104" y="683"/>
                </a:cubicBezTo>
                <a:cubicBezTo>
                  <a:pt x="421" y="168"/>
                  <a:pt x="421" y="168"/>
                  <a:pt x="421" y="168"/>
                </a:cubicBezTo>
                <a:cubicBezTo>
                  <a:pt x="525" y="0"/>
                  <a:pt x="689" y="3"/>
                  <a:pt x="787" y="175"/>
                </a:cubicBezTo>
                <a:lnTo>
                  <a:pt x="1069" y="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06400" dist="215900" dir="2700000" algn="ctr" rotWithShape="0">
              <a:schemeClr val="bg2">
                <a:alpha val="69000"/>
              </a:schemeClr>
            </a:out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xmlns="" id="{514E3696-CD39-4D2E-8FF0-6280BD0AEC88}"/>
              </a:ext>
            </a:extLst>
          </p:cNvPr>
          <p:cNvSpPr>
            <a:spLocks/>
          </p:cNvSpPr>
          <p:nvPr/>
        </p:nvSpPr>
        <p:spPr bwMode="auto">
          <a:xfrm rot="1800000">
            <a:off x="5189741" y="2311641"/>
            <a:ext cx="1950783" cy="1657928"/>
          </a:xfrm>
          <a:custGeom>
            <a:avLst/>
            <a:gdLst>
              <a:gd name="T0" fmla="*/ 1069 w 1166"/>
              <a:gd name="T1" fmla="*/ 676 h 990"/>
              <a:gd name="T2" fmla="*/ 886 w 1166"/>
              <a:gd name="T3" fmla="*/ 990 h 990"/>
              <a:gd name="T4" fmla="*/ 275 w 1166"/>
              <a:gd name="T5" fmla="*/ 990 h 990"/>
              <a:gd name="T6" fmla="*/ 104 w 1166"/>
              <a:gd name="T7" fmla="*/ 683 h 990"/>
              <a:gd name="T8" fmla="*/ 421 w 1166"/>
              <a:gd name="T9" fmla="*/ 168 h 990"/>
              <a:gd name="T10" fmla="*/ 787 w 1166"/>
              <a:gd name="T11" fmla="*/ 175 h 990"/>
              <a:gd name="T12" fmla="*/ 1069 w 1166"/>
              <a:gd name="T13" fmla="*/ 676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6" h="990">
                <a:moveTo>
                  <a:pt x="1069" y="676"/>
                </a:moveTo>
                <a:cubicBezTo>
                  <a:pt x="1166" y="849"/>
                  <a:pt x="1084" y="990"/>
                  <a:pt x="886" y="990"/>
                </a:cubicBezTo>
                <a:cubicBezTo>
                  <a:pt x="275" y="990"/>
                  <a:pt x="275" y="990"/>
                  <a:pt x="275" y="990"/>
                </a:cubicBezTo>
                <a:cubicBezTo>
                  <a:pt x="77" y="990"/>
                  <a:pt x="0" y="852"/>
                  <a:pt x="104" y="683"/>
                </a:cubicBezTo>
                <a:cubicBezTo>
                  <a:pt x="421" y="168"/>
                  <a:pt x="421" y="168"/>
                  <a:pt x="421" y="168"/>
                </a:cubicBezTo>
                <a:cubicBezTo>
                  <a:pt x="525" y="0"/>
                  <a:pt x="689" y="3"/>
                  <a:pt x="787" y="175"/>
                </a:cubicBezTo>
                <a:lnTo>
                  <a:pt x="1069" y="67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406400" dist="215900" dir="2700000" algn="ctr" rotWithShape="0">
              <a:schemeClr val="bg2">
                <a:alpha val="69000"/>
              </a:schemeClr>
            </a:out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7696319-BB0F-4853-A684-DD601FD541D7}"/>
              </a:ext>
            </a:extLst>
          </p:cNvPr>
          <p:cNvSpPr txBox="1"/>
          <p:nvPr/>
        </p:nvSpPr>
        <p:spPr>
          <a:xfrm>
            <a:off x="2778856" y="2980705"/>
            <a:ext cx="661751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rgbClr val="FF6600"/>
                </a:solidFill>
                <a:effectLst>
                  <a:outerShdw blurRad="266700" algn="ctr" rotWithShape="0">
                    <a:schemeClr val="bg2">
                      <a:alpha val="64000"/>
                    </a:schemeClr>
                  </a:outerShdw>
                </a:effectLst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4. La démarche </a:t>
            </a:r>
            <a:r>
              <a:rPr lang="en-US" sz="4400" b="1" dirty="0" err="1">
                <a:solidFill>
                  <a:srgbClr val="FF6600"/>
                </a:solidFill>
                <a:effectLst>
                  <a:outerShdw blurRad="266700" algn="ctr" rotWithShape="0">
                    <a:schemeClr val="bg2">
                      <a:alpha val="64000"/>
                    </a:schemeClr>
                  </a:outerShdw>
                </a:effectLst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adoptée</a:t>
            </a:r>
            <a:endParaRPr lang="en-US" sz="4400" b="1" dirty="0">
              <a:solidFill>
                <a:srgbClr val="FF6600"/>
              </a:solidFill>
              <a:effectLst>
                <a:outerShdw blurRad="266700" algn="ctr" rotWithShape="0">
                  <a:schemeClr val="bg2">
                    <a:alpha val="64000"/>
                  </a:schemeClr>
                </a:outerShdw>
              </a:effectLst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602286F-013F-462F-8875-B8DCF53B8F78}"/>
              </a:ext>
            </a:extLst>
          </p:cNvPr>
          <p:cNvSpPr txBox="1"/>
          <p:nvPr/>
        </p:nvSpPr>
        <p:spPr>
          <a:xfrm>
            <a:off x="3246541" y="4590363"/>
            <a:ext cx="5015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+mj-lt"/>
              </a:rPr>
              <a:t>4.1 La mise en place des outils nécessaires </a:t>
            </a:r>
          </a:p>
        </p:txBody>
      </p:sp>
      <p:pic>
        <p:nvPicPr>
          <p:cNvPr id="26" name="Picture 25" descr="logo-long-white.png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3" y="85102"/>
            <a:ext cx="1361510" cy="3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23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7" dur="8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5" grpId="0" animBg="1"/>
      <p:bldP spid="15" grpId="1" animBg="1"/>
      <p:bldP spid="4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9B465C86-D9F7-7147-8701-49B4A269D34A}"/>
              </a:ext>
            </a:extLst>
          </p:cNvPr>
          <p:cNvSpPr txBox="1"/>
          <p:nvPr/>
        </p:nvSpPr>
        <p:spPr>
          <a:xfrm>
            <a:off x="-240614" y="5443400"/>
            <a:ext cx="12692898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0" b="1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95000"/>
                    <a:alpha val="51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PRICING STRATEGIES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6F0881C3-0CF8-43EC-BA9B-7741B91F9FB5}"/>
              </a:ext>
            </a:extLst>
          </p:cNvPr>
          <p:cNvGrpSpPr/>
          <p:nvPr/>
        </p:nvGrpSpPr>
        <p:grpSpPr>
          <a:xfrm>
            <a:off x="3734160" y="1035129"/>
            <a:ext cx="7418761" cy="5211181"/>
            <a:chOff x="4024058" y="732419"/>
            <a:chExt cx="7418761" cy="521118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19BBC64A-17EE-4713-BB4E-016918258591}"/>
                </a:ext>
              </a:extLst>
            </p:cNvPr>
            <p:cNvSpPr/>
            <p:nvPr/>
          </p:nvSpPr>
          <p:spPr>
            <a:xfrm>
              <a:off x="4308311" y="5401464"/>
              <a:ext cx="3568154" cy="542136"/>
            </a:xfrm>
            <a:prstGeom prst="rect">
              <a:avLst/>
            </a:prstGeom>
            <a:solidFill>
              <a:srgbClr val="F4F3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Contribuer à la promotion de la Recherche et Développement à l’échelle national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89F65B6-E5F8-43A7-8326-80FEA007D23A}"/>
                </a:ext>
              </a:extLst>
            </p:cNvPr>
            <p:cNvSpPr/>
            <p:nvPr/>
          </p:nvSpPr>
          <p:spPr>
            <a:xfrm>
              <a:off x="4308311" y="4651030"/>
              <a:ext cx="3568154" cy="542136"/>
            </a:xfrm>
            <a:prstGeom prst="rect">
              <a:avLst/>
            </a:prstGeom>
            <a:solidFill>
              <a:srgbClr val="ECE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Promouvoir la R&amp;D tout en réduisant les coûts opératoires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07155F4C-F48E-4B1A-B47B-2FB49C47C43B}"/>
                </a:ext>
              </a:extLst>
            </p:cNvPr>
            <p:cNvSpPr/>
            <p:nvPr/>
          </p:nvSpPr>
          <p:spPr>
            <a:xfrm>
              <a:off x="4308311" y="3901849"/>
              <a:ext cx="3568154" cy="542136"/>
            </a:xfrm>
            <a:prstGeom prst="rect">
              <a:avLst/>
            </a:prstGeom>
            <a:solidFill>
              <a:srgbClr val="CFC7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Profiter des ressources matérielles et humaines déjà disponibles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4DDEA66A-8E0A-45F9-A8AC-9DA8E7B4FAC0}"/>
                </a:ext>
              </a:extLst>
            </p:cNvPr>
            <p:cNvSpPr/>
            <p:nvPr/>
          </p:nvSpPr>
          <p:spPr>
            <a:xfrm>
              <a:off x="4308311" y="3152642"/>
              <a:ext cx="3568154" cy="589964"/>
            </a:xfrm>
            <a:prstGeom prst="rect">
              <a:avLst/>
            </a:prstGeom>
            <a:solidFill>
              <a:srgbClr val="BBAE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Elargir l’éventail de la R&amp;D aux disciplines non matures au sein de Sonatrach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A274339F-71CE-4E09-BB07-AC9DACAE2006}"/>
                </a:ext>
              </a:extLst>
            </p:cNvPr>
            <p:cNvSpPr/>
            <p:nvPr/>
          </p:nvSpPr>
          <p:spPr>
            <a:xfrm>
              <a:off x="4308311" y="732419"/>
              <a:ext cx="3568154" cy="2211926"/>
            </a:xfrm>
            <a:prstGeom prst="rect">
              <a:avLst/>
            </a:prstGeom>
            <a:solidFill>
              <a:srgbClr val="FF6600"/>
            </a:solidFill>
            <a:ln w="12700" algn="ctr">
              <a:noFill/>
              <a:round/>
              <a:headEnd/>
              <a:tailEnd/>
            </a:ln>
            <a:effectLst/>
          </p:spPr>
          <p:txBody>
            <a:bodyPr vert="horz" wrap="none" lIns="95998" tIns="95998" rIns="95998" bIns="9599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1068891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Arial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95C1F963-389A-4B29-9796-F636D8177B08}"/>
                </a:ext>
              </a:extLst>
            </p:cNvPr>
            <p:cNvSpPr/>
            <p:nvPr/>
          </p:nvSpPr>
          <p:spPr>
            <a:xfrm>
              <a:off x="8124474" y="732419"/>
              <a:ext cx="3318345" cy="1325793"/>
            </a:xfrm>
            <a:prstGeom prst="rect">
              <a:avLst/>
            </a:prstGeom>
            <a:solidFill>
              <a:srgbClr val="BBAE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Tisser un réseau de communication et de collaboration entre Sonatrach et les principaux acteurs de la R&amp;D au niveau national.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EA1813C5-5E65-4C04-9AFB-9072733B3E29}"/>
                </a:ext>
              </a:extLst>
            </p:cNvPr>
            <p:cNvSpPr txBox="1"/>
            <p:nvPr/>
          </p:nvSpPr>
          <p:spPr>
            <a:xfrm>
              <a:off x="4897198" y="1216033"/>
              <a:ext cx="2390399" cy="1172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1200" cap="all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La démarche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1200" cap="all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2500" b="1" i="0" u="none" strike="noStrike" kern="1200" cap="all" spc="0" normalizeH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adoptée</a:t>
              </a:r>
              <a:endParaRPr kumimoji="0" lang="en-US" sz="2500" b="1" i="0" u="none" strike="noStrike" kern="1200" cap="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229329B3-7E31-4B05-961B-DE47FC70628E}"/>
                </a:ext>
              </a:extLst>
            </p:cNvPr>
            <p:cNvGrpSpPr/>
            <p:nvPr/>
          </p:nvGrpSpPr>
          <p:grpSpPr>
            <a:xfrm>
              <a:off x="6092389" y="1344577"/>
              <a:ext cx="1987241" cy="1811118"/>
              <a:chOff x="6092389" y="1344577"/>
              <a:chExt cx="1987241" cy="1811118"/>
            </a:xfrm>
          </p:grpSpPr>
          <p:cxnSp>
            <p:nvCxnSpPr>
              <p:cNvPr id="3" name="Straight Arrow Connector 2">
                <a:extLst>
                  <a:ext uri="{FF2B5EF4-FFF2-40B4-BE49-F238E27FC236}">
                    <a16:creationId xmlns:a16="http://schemas.microsoft.com/office/drawing/2014/main" xmlns="" id="{F650E7CD-1C0F-4A31-AA98-C49570340D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95697" y="1344577"/>
                <a:ext cx="283933" cy="0"/>
              </a:xfrm>
              <a:prstGeom prst="straightConnector1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xmlns="" id="{D740E153-35F3-4CD2-91C1-B957511E00C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950422" y="3013729"/>
                <a:ext cx="283933" cy="0"/>
              </a:xfrm>
              <a:prstGeom prst="straightConnector1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C75F574E-A4E9-4657-9DD3-17B312C2B150}"/>
                </a:ext>
              </a:extLst>
            </p:cNvPr>
            <p:cNvGrpSpPr/>
            <p:nvPr/>
          </p:nvGrpSpPr>
          <p:grpSpPr>
            <a:xfrm>
              <a:off x="7715912" y="3728871"/>
              <a:ext cx="443504" cy="1943748"/>
              <a:chOff x="7715912" y="3728871"/>
              <a:chExt cx="443504" cy="1943748"/>
            </a:xfrm>
          </p:grpSpPr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xmlns="" id="{D5AC5383-90C8-46B5-BF2D-BA596557B707}"/>
                  </a:ext>
                </a:extLst>
              </p:cNvPr>
              <p:cNvSpPr/>
              <p:nvPr/>
            </p:nvSpPr>
            <p:spPr>
              <a:xfrm rot="5400000">
                <a:off x="7715912" y="3728871"/>
                <a:ext cx="443504" cy="443504"/>
              </a:xfrm>
              <a:prstGeom prst="arc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Arc 86">
                <a:extLst>
                  <a:ext uri="{FF2B5EF4-FFF2-40B4-BE49-F238E27FC236}">
                    <a16:creationId xmlns:a16="http://schemas.microsoft.com/office/drawing/2014/main" xmlns="" id="{CDB12DAB-7783-42F9-B946-EC88D10538EB}"/>
                  </a:ext>
                </a:extLst>
              </p:cNvPr>
              <p:cNvSpPr/>
              <p:nvPr/>
            </p:nvSpPr>
            <p:spPr>
              <a:xfrm rot="5400000">
                <a:off x="7715912" y="4481617"/>
                <a:ext cx="443504" cy="443504"/>
              </a:xfrm>
              <a:prstGeom prst="arc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Arc 88">
                <a:extLst>
                  <a:ext uri="{FF2B5EF4-FFF2-40B4-BE49-F238E27FC236}">
                    <a16:creationId xmlns:a16="http://schemas.microsoft.com/office/drawing/2014/main" xmlns="" id="{56808D7B-72CF-47FF-9F2C-0B30BE491189}"/>
                  </a:ext>
                </a:extLst>
              </p:cNvPr>
              <p:cNvSpPr/>
              <p:nvPr/>
            </p:nvSpPr>
            <p:spPr>
              <a:xfrm rot="5400000">
                <a:off x="7715912" y="5229115"/>
                <a:ext cx="443504" cy="443504"/>
              </a:xfrm>
              <a:prstGeom prst="arc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92B4A737-F4B5-46BE-8850-5CF994886DB0}"/>
                </a:ext>
              </a:extLst>
            </p:cNvPr>
            <p:cNvGrpSpPr/>
            <p:nvPr/>
          </p:nvGrpSpPr>
          <p:grpSpPr>
            <a:xfrm flipH="1">
              <a:off x="4024058" y="3728871"/>
              <a:ext cx="443504" cy="1943748"/>
              <a:chOff x="7715912" y="3728871"/>
              <a:chExt cx="443504" cy="1943748"/>
            </a:xfrm>
          </p:grpSpPr>
          <p:sp>
            <p:nvSpPr>
              <p:cNvPr id="91" name="Arc 90">
                <a:extLst>
                  <a:ext uri="{FF2B5EF4-FFF2-40B4-BE49-F238E27FC236}">
                    <a16:creationId xmlns:a16="http://schemas.microsoft.com/office/drawing/2014/main" xmlns="" id="{AB4ADD99-FB20-4072-9EE3-FB7A5CDEFD7B}"/>
                  </a:ext>
                </a:extLst>
              </p:cNvPr>
              <p:cNvSpPr/>
              <p:nvPr/>
            </p:nvSpPr>
            <p:spPr>
              <a:xfrm rot="5400000">
                <a:off x="7715912" y="3728871"/>
                <a:ext cx="443504" cy="443504"/>
              </a:xfrm>
              <a:prstGeom prst="arc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Arc 91">
                <a:extLst>
                  <a:ext uri="{FF2B5EF4-FFF2-40B4-BE49-F238E27FC236}">
                    <a16:creationId xmlns:a16="http://schemas.microsoft.com/office/drawing/2014/main" xmlns="" id="{9DB4CB07-FA3E-4CE2-8FAC-D501383F5C90}"/>
                  </a:ext>
                </a:extLst>
              </p:cNvPr>
              <p:cNvSpPr/>
              <p:nvPr/>
            </p:nvSpPr>
            <p:spPr>
              <a:xfrm rot="5400000">
                <a:off x="7715912" y="4481617"/>
                <a:ext cx="443504" cy="443504"/>
              </a:xfrm>
              <a:prstGeom prst="arc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Arc 92">
                <a:extLst>
                  <a:ext uri="{FF2B5EF4-FFF2-40B4-BE49-F238E27FC236}">
                    <a16:creationId xmlns:a16="http://schemas.microsoft.com/office/drawing/2014/main" xmlns="" id="{9919806B-B017-4769-8E3B-85D8FDA321FA}"/>
                  </a:ext>
                </a:extLst>
              </p:cNvPr>
              <p:cNvSpPr/>
              <p:nvPr/>
            </p:nvSpPr>
            <p:spPr>
              <a:xfrm rot="5400000">
                <a:off x="7715912" y="5229115"/>
                <a:ext cx="443504" cy="443504"/>
              </a:xfrm>
              <a:prstGeom prst="arc">
                <a:avLst/>
              </a:prstGeom>
              <a:ln w="38100" cap="rnd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5D6386C6-F5B9-40AB-9D31-B00473544848}"/>
              </a:ext>
            </a:extLst>
          </p:cNvPr>
          <p:cNvSpPr txBox="1"/>
          <p:nvPr/>
        </p:nvSpPr>
        <p:spPr>
          <a:xfrm>
            <a:off x="8293693" y="536838"/>
            <a:ext cx="15910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>
                <a:solidFill>
                  <a:srgbClr val="FF6600"/>
                </a:solidFill>
              </a:rPr>
              <a:t>La stratégie </a:t>
            </a:r>
          </a:p>
        </p:txBody>
      </p:sp>
      <p:grpSp>
        <p:nvGrpSpPr>
          <p:cNvPr id="33" name="Group 19">
            <a:extLst>
              <a:ext uri="{FF2B5EF4-FFF2-40B4-BE49-F238E27FC236}">
                <a16:creationId xmlns:a16="http://schemas.microsoft.com/office/drawing/2014/main" xmlns="" id="{D03B3616-C2B2-4BF3-9054-005FE549379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018721" y="-8221"/>
            <a:ext cx="1042384" cy="1043350"/>
            <a:chOff x="1682" y="0"/>
            <a:chExt cx="4316" cy="4320"/>
          </a:xfrm>
        </p:grpSpPr>
        <p:sp>
          <p:nvSpPr>
            <p:cNvPr id="34" name="AutoShape 18">
              <a:extLst>
                <a:ext uri="{FF2B5EF4-FFF2-40B4-BE49-F238E27FC236}">
                  <a16:creationId xmlns:a16="http://schemas.microsoft.com/office/drawing/2014/main" xmlns="" id="{7F92B411-684B-4B6E-BF21-082281B330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xmlns="" id="{545C1B7C-44BA-434E-B81E-C3FB59091A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4" y="1273"/>
              <a:ext cx="2772" cy="2548"/>
            </a:xfrm>
            <a:custGeom>
              <a:avLst/>
              <a:gdLst>
                <a:gd name="T0" fmla="*/ 1125 w 1480"/>
                <a:gd name="T1" fmla="*/ 456 h 1359"/>
                <a:gd name="T2" fmla="*/ 1152 w 1480"/>
                <a:gd name="T3" fmla="*/ 539 h 1359"/>
                <a:gd name="T4" fmla="*/ 1036 w 1480"/>
                <a:gd name="T5" fmla="*/ 573 h 1359"/>
                <a:gd name="T6" fmla="*/ 577 w 1480"/>
                <a:gd name="T7" fmla="*/ 301 h 1359"/>
                <a:gd name="T8" fmla="*/ 540 w 1480"/>
                <a:gd name="T9" fmla="*/ 323 h 1359"/>
                <a:gd name="T10" fmla="*/ 391 w 1480"/>
                <a:gd name="T11" fmla="*/ 541 h 1359"/>
                <a:gd name="T12" fmla="*/ 370 w 1480"/>
                <a:gd name="T13" fmla="*/ 384 h 1359"/>
                <a:gd name="T14" fmla="*/ 748 w 1480"/>
                <a:gd name="T15" fmla="*/ 0 h 1359"/>
                <a:gd name="T16" fmla="*/ 1126 w 1480"/>
                <a:gd name="T17" fmla="*/ 384 h 1359"/>
                <a:gd name="T18" fmla="*/ 1125 w 1480"/>
                <a:gd name="T19" fmla="*/ 456 h 1359"/>
                <a:gd name="T20" fmla="*/ 745 w 1480"/>
                <a:gd name="T21" fmla="*/ 1212 h 1359"/>
                <a:gd name="T22" fmla="*/ 735 w 1480"/>
                <a:gd name="T23" fmla="*/ 1212 h 1359"/>
                <a:gd name="T24" fmla="*/ 501 w 1480"/>
                <a:gd name="T25" fmla="*/ 1021 h 1359"/>
                <a:gd name="T26" fmla="*/ 501 w 1480"/>
                <a:gd name="T27" fmla="*/ 1021 h 1359"/>
                <a:gd name="T28" fmla="*/ 183 w 1480"/>
                <a:gd name="T29" fmla="*/ 1075 h 1359"/>
                <a:gd name="T30" fmla="*/ 4 w 1480"/>
                <a:gd name="T31" fmla="*/ 1335 h 1359"/>
                <a:gd name="T32" fmla="*/ 21 w 1480"/>
                <a:gd name="T33" fmla="*/ 1359 h 1359"/>
                <a:gd name="T34" fmla="*/ 1459 w 1480"/>
                <a:gd name="T35" fmla="*/ 1359 h 1359"/>
                <a:gd name="T36" fmla="*/ 1476 w 1480"/>
                <a:gd name="T37" fmla="*/ 1335 h 1359"/>
                <a:gd name="T38" fmla="*/ 1297 w 1480"/>
                <a:gd name="T39" fmla="*/ 1075 h 1359"/>
                <a:gd name="T40" fmla="*/ 979 w 1480"/>
                <a:gd name="T41" fmla="*/ 1021 h 1359"/>
                <a:gd name="T42" fmla="*/ 979 w 1480"/>
                <a:gd name="T43" fmla="*/ 1021 h 1359"/>
                <a:gd name="T44" fmla="*/ 745 w 1480"/>
                <a:gd name="T45" fmla="*/ 1212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80" h="1359">
                  <a:moveTo>
                    <a:pt x="1125" y="456"/>
                  </a:moveTo>
                  <a:cubicBezTo>
                    <a:pt x="1123" y="476"/>
                    <a:pt x="1130" y="507"/>
                    <a:pt x="1152" y="539"/>
                  </a:cubicBezTo>
                  <a:cubicBezTo>
                    <a:pt x="1152" y="539"/>
                    <a:pt x="1074" y="594"/>
                    <a:pt x="1036" y="573"/>
                  </a:cubicBezTo>
                  <a:cubicBezTo>
                    <a:pt x="993" y="549"/>
                    <a:pt x="813" y="300"/>
                    <a:pt x="577" y="301"/>
                  </a:cubicBezTo>
                  <a:cubicBezTo>
                    <a:pt x="577" y="301"/>
                    <a:pt x="551" y="315"/>
                    <a:pt x="540" y="323"/>
                  </a:cubicBezTo>
                  <a:cubicBezTo>
                    <a:pt x="433" y="395"/>
                    <a:pt x="428" y="575"/>
                    <a:pt x="391" y="541"/>
                  </a:cubicBezTo>
                  <a:cubicBezTo>
                    <a:pt x="377" y="525"/>
                    <a:pt x="370" y="431"/>
                    <a:pt x="370" y="384"/>
                  </a:cubicBezTo>
                  <a:cubicBezTo>
                    <a:pt x="370" y="172"/>
                    <a:pt x="534" y="0"/>
                    <a:pt x="748" y="0"/>
                  </a:cubicBezTo>
                  <a:cubicBezTo>
                    <a:pt x="962" y="0"/>
                    <a:pt x="1126" y="172"/>
                    <a:pt x="1126" y="384"/>
                  </a:cubicBezTo>
                  <a:cubicBezTo>
                    <a:pt x="1126" y="409"/>
                    <a:pt x="1127" y="433"/>
                    <a:pt x="1125" y="456"/>
                  </a:cubicBezTo>
                  <a:close/>
                  <a:moveTo>
                    <a:pt x="745" y="1212"/>
                  </a:moveTo>
                  <a:cubicBezTo>
                    <a:pt x="742" y="1215"/>
                    <a:pt x="738" y="1215"/>
                    <a:pt x="735" y="1212"/>
                  </a:cubicBezTo>
                  <a:cubicBezTo>
                    <a:pt x="660" y="1152"/>
                    <a:pt x="501" y="1021"/>
                    <a:pt x="501" y="1021"/>
                  </a:cubicBezTo>
                  <a:cubicBezTo>
                    <a:pt x="501" y="1021"/>
                    <a:pt x="501" y="1021"/>
                    <a:pt x="501" y="1021"/>
                  </a:cubicBezTo>
                  <a:cubicBezTo>
                    <a:pt x="501" y="1021"/>
                    <a:pt x="294" y="1023"/>
                    <a:pt x="183" y="1075"/>
                  </a:cubicBezTo>
                  <a:cubicBezTo>
                    <a:pt x="93" y="1116"/>
                    <a:pt x="27" y="1274"/>
                    <a:pt x="4" y="1335"/>
                  </a:cubicBezTo>
                  <a:cubicBezTo>
                    <a:pt x="0" y="1346"/>
                    <a:pt x="9" y="1359"/>
                    <a:pt x="21" y="1359"/>
                  </a:cubicBezTo>
                  <a:cubicBezTo>
                    <a:pt x="1459" y="1359"/>
                    <a:pt x="1459" y="1359"/>
                    <a:pt x="1459" y="1359"/>
                  </a:cubicBezTo>
                  <a:cubicBezTo>
                    <a:pt x="1471" y="1359"/>
                    <a:pt x="1480" y="1346"/>
                    <a:pt x="1476" y="1335"/>
                  </a:cubicBezTo>
                  <a:cubicBezTo>
                    <a:pt x="1453" y="1274"/>
                    <a:pt x="1387" y="1116"/>
                    <a:pt x="1297" y="1075"/>
                  </a:cubicBezTo>
                  <a:cubicBezTo>
                    <a:pt x="1186" y="1023"/>
                    <a:pt x="979" y="1021"/>
                    <a:pt x="979" y="1021"/>
                  </a:cubicBezTo>
                  <a:cubicBezTo>
                    <a:pt x="979" y="1021"/>
                    <a:pt x="979" y="1021"/>
                    <a:pt x="979" y="1021"/>
                  </a:cubicBezTo>
                  <a:cubicBezTo>
                    <a:pt x="979" y="1021"/>
                    <a:pt x="847" y="1130"/>
                    <a:pt x="745" y="12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xmlns="" id="{D0DFE67A-A781-46EE-9B9E-C95A29FEC9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8" y="396"/>
              <a:ext cx="2904" cy="2835"/>
            </a:xfrm>
            <a:custGeom>
              <a:avLst/>
              <a:gdLst>
                <a:gd name="T0" fmla="*/ 390 w 1550"/>
                <a:gd name="T1" fmla="*/ 1015 h 1512"/>
                <a:gd name="T2" fmla="*/ 434 w 1550"/>
                <a:gd name="T3" fmla="*/ 1051 h 1512"/>
                <a:gd name="T4" fmla="*/ 483 w 1550"/>
                <a:gd name="T5" fmla="*/ 1121 h 1512"/>
                <a:gd name="T6" fmla="*/ 776 w 1550"/>
                <a:gd name="T7" fmla="*/ 1451 h 1512"/>
                <a:gd name="T8" fmla="*/ 1068 w 1550"/>
                <a:gd name="T9" fmla="*/ 1121 h 1512"/>
                <a:gd name="T10" fmla="*/ 1107 w 1550"/>
                <a:gd name="T11" fmla="*/ 1082 h 1512"/>
                <a:gd name="T12" fmla="*/ 1106 w 1550"/>
                <a:gd name="T13" fmla="*/ 1145 h 1512"/>
                <a:gd name="T14" fmla="*/ 977 w 1550"/>
                <a:gd name="T15" fmla="*/ 1400 h 1512"/>
                <a:gd name="T16" fmla="*/ 933 w 1550"/>
                <a:gd name="T17" fmla="*/ 1499 h 1512"/>
                <a:gd name="T18" fmla="*/ 776 w 1550"/>
                <a:gd name="T19" fmla="*/ 1495 h 1512"/>
                <a:gd name="T20" fmla="*/ 633 w 1550"/>
                <a:gd name="T21" fmla="*/ 1512 h 1512"/>
                <a:gd name="T22" fmla="*/ 589 w 1550"/>
                <a:gd name="T23" fmla="*/ 1411 h 1512"/>
                <a:gd name="T24" fmla="*/ 446 w 1550"/>
                <a:gd name="T25" fmla="*/ 1146 h 1512"/>
                <a:gd name="T26" fmla="*/ 774 w 1550"/>
                <a:gd name="T27" fmla="*/ 0 h 1512"/>
                <a:gd name="T28" fmla="*/ 774 w 1550"/>
                <a:gd name="T29" fmla="*/ 0 h 1512"/>
                <a:gd name="T30" fmla="*/ 721 w 1550"/>
                <a:gd name="T31" fmla="*/ 117 h 1512"/>
                <a:gd name="T32" fmla="*/ 687 w 1550"/>
                <a:gd name="T33" fmla="*/ 222 h 1512"/>
                <a:gd name="T34" fmla="*/ 774 w 1550"/>
                <a:gd name="T35" fmla="*/ 288 h 1512"/>
                <a:gd name="T36" fmla="*/ 863 w 1550"/>
                <a:gd name="T37" fmla="*/ 222 h 1512"/>
                <a:gd name="T38" fmla="*/ 829 w 1550"/>
                <a:gd name="T39" fmla="*/ 117 h 1512"/>
                <a:gd name="T40" fmla="*/ 336 w 1550"/>
                <a:gd name="T41" fmla="*/ 175 h 1512"/>
                <a:gd name="T42" fmla="*/ 336 w 1550"/>
                <a:gd name="T43" fmla="*/ 175 h 1512"/>
                <a:gd name="T44" fmla="*/ 294 w 1550"/>
                <a:gd name="T45" fmla="*/ 264 h 1512"/>
                <a:gd name="T46" fmla="*/ 269 w 1550"/>
                <a:gd name="T47" fmla="*/ 342 h 1512"/>
                <a:gd name="T48" fmla="*/ 336 w 1550"/>
                <a:gd name="T49" fmla="*/ 390 h 1512"/>
                <a:gd name="T50" fmla="*/ 406 w 1550"/>
                <a:gd name="T51" fmla="*/ 342 h 1512"/>
                <a:gd name="T52" fmla="*/ 380 w 1550"/>
                <a:gd name="T53" fmla="*/ 264 h 1512"/>
                <a:gd name="T54" fmla="*/ 94 w 1550"/>
                <a:gd name="T55" fmla="*/ 450 h 1512"/>
                <a:gd name="T56" fmla="*/ 94 w 1550"/>
                <a:gd name="T57" fmla="*/ 450 h 1512"/>
                <a:gd name="T58" fmla="*/ 64 w 1550"/>
                <a:gd name="T59" fmla="*/ 509 h 1512"/>
                <a:gd name="T60" fmla="*/ 46 w 1550"/>
                <a:gd name="T61" fmla="*/ 563 h 1512"/>
                <a:gd name="T62" fmla="*/ 94 w 1550"/>
                <a:gd name="T63" fmla="*/ 595 h 1512"/>
                <a:gd name="T64" fmla="*/ 142 w 1550"/>
                <a:gd name="T65" fmla="*/ 563 h 1512"/>
                <a:gd name="T66" fmla="*/ 123 w 1550"/>
                <a:gd name="T67" fmla="*/ 509 h 1512"/>
                <a:gd name="T68" fmla="*/ 1456 w 1550"/>
                <a:gd name="T69" fmla="*/ 450 h 1512"/>
                <a:gd name="T70" fmla="*/ 1456 w 1550"/>
                <a:gd name="T71" fmla="*/ 450 h 1512"/>
                <a:gd name="T72" fmla="*/ 1429 w 1550"/>
                <a:gd name="T73" fmla="*/ 509 h 1512"/>
                <a:gd name="T74" fmla="*/ 1411 w 1550"/>
                <a:gd name="T75" fmla="*/ 563 h 1512"/>
                <a:gd name="T76" fmla="*/ 1456 w 1550"/>
                <a:gd name="T77" fmla="*/ 595 h 1512"/>
                <a:gd name="T78" fmla="*/ 1504 w 1550"/>
                <a:gd name="T79" fmla="*/ 563 h 1512"/>
                <a:gd name="T80" fmla="*/ 1488 w 1550"/>
                <a:gd name="T81" fmla="*/ 509 h 1512"/>
                <a:gd name="T82" fmla="*/ 1212 w 1550"/>
                <a:gd name="T83" fmla="*/ 175 h 1512"/>
                <a:gd name="T84" fmla="*/ 1212 w 1550"/>
                <a:gd name="T85" fmla="*/ 175 h 1512"/>
                <a:gd name="T86" fmla="*/ 1170 w 1550"/>
                <a:gd name="T87" fmla="*/ 264 h 1512"/>
                <a:gd name="T88" fmla="*/ 1141 w 1550"/>
                <a:gd name="T89" fmla="*/ 342 h 1512"/>
                <a:gd name="T90" fmla="*/ 1212 w 1550"/>
                <a:gd name="T91" fmla="*/ 390 h 1512"/>
                <a:gd name="T92" fmla="*/ 1282 w 1550"/>
                <a:gd name="T93" fmla="*/ 342 h 1512"/>
                <a:gd name="T94" fmla="*/ 1255 w 1550"/>
                <a:gd name="T95" fmla="*/ 264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0" h="1512">
                  <a:moveTo>
                    <a:pt x="387" y="1024"/>
                  </a:moveTo>
                  <a:cubicBezTo>
                    <a:pt x="388" y="1021"/>
                    <a:pt x="388" y="1018"/>
                    <a:pt x="390" y="1015"/>
                  </a:cubicBezTo>
                  <a:cubicBezTo>
                    <a:pt x="393" y="1023"/>
                    <a:pt x="397" y="1030"/>
                    <a:pt x="401" y="1037"/>
                  </a:cubicBezTo>
                  <a:cubicBezTo>
                    <a:pt x="411" y="1050"/>
                    <a:pt x="426" y="1051"/>
                    <a:pt x="434" y="1051"/>
                  </a:cubicBezTo>
                  <a:cubicBezTo>
                    <a:pt x="439" y="1073"/>
                    <a:pt x="449" y="1101"/>
                    <a:pt x="470" y="1108"/>
                  </a:cubicBezTo>
                  <a:cubicBezTo>
                    <a:pt x="476" y="1111"/>
                    <a:pt x="481" y="1115"/>
                    <a:pt x="483" y="1121"/>
                  </a:cubicBezTo>
                  <a:cubicBezTo>
                    <a:pt x="518" y="1210"/>
                    <a:pt x="576" y="1343"/>
                    <a:pt x="597" y="1362"/>
                  </a:cubicBezTo>
                  <a:cubicBezTo>
                    <a:pt x="632" y="1392"/>
                    <a:pt x="726" y="1451"/>
                    <a:pt x="776" y="1451"/>
                  </a:cubicBezTo>
                  <a:cubicBezTo>
                    <a:pt x="825" y="1451"/>
                    <a:pt x="919" y="1392"/>
                    <a:pt x="954" y="1362"/>
                  </a:cubicBezTo>
                  <a:cubicBezTo>
                    <a:pt x="975" y="1343"/>
                    <a:pt x="1033" y="1210"/>
                    <a:pt x="1068" y="1121"/>
                  </a:cubicBezTo>
                  <a:cubicBezTo>
                    <a:pt x="1070" y="1116"/>
                    <a:pt x="1073" y="1112"/>
                    <a:pt x="1078" y="1110"/>
                  </a:cubicBezTo>
                  <a:cubicBezTo>
                    <a:pt x="1092" y="1103"/>
                    <a:pt x="1101" y="1093"/>
                    <a:pt x="1107" y="1082"/>
                  </a:cubicBezTo>
                  <a:cubicBezTo>
                    <a:pt x="1125" y="1080"/>
                    <a:pt x="1144" y="1073"/>
                    <a:pt x="1160" y="1065"/>
                  </a:cubicBezTo>
                  <a:cubicBezTo>
                    <a:pt x="1155" y="1087"/>
                    <a:pt x="1141" y="1123"/>
                    <a:pt x="1106" y="1145"/>
                  </a:cubicBezTo>
                  <a:cubicBezTo>
                    <a:pt x="1086" y="1194"/>
                    <a:pt x="1018" y="1363"/>
                    <a:pt x="983" y="1394"/>
                  </a:cubicBezTo>
                  <a:cubicBezTo>
                    <a:pt x="981" y="1396"/>
                    <a:pt x="979" y="1398"/>
                    <a:pt x="977" y="1400"/>
                  </a:cubicBezTo>
                  <a:cubicBezTo>
                    <a:pt x="977" y="1463"/>
                    <a:pt x="977" y="1463"/>
                    <a:pt x="977" y="1463"/>
                  </a:cubicBezTo>
                  <a:cubicBezTo>
                    <a:pt x="968" y="1470"/>
                    <a:pt x="952" y="1483"/>
                    <a:pt x="933" y="1499"/>
                  </a:cubicBezTo>
                  <a:cubicBezTo>
                    <a:pt x="933" y="1432"/>
                    <a:pt x="933" y="1432"/>
                    <a:pt x="933" y="1432"/>
                  </a:cubicBezTo>
                  <a:cubicBezTo>
                    <a:pt x="885" y="1463"/>
                    <a:pt x="821" y="1495"/>
                    <a:pt x="776" y="1495"/>
                  </a:cubicBezTo>
                  <a:cubicBezTo>
                    <a:pt x="735" y="1495"/>
                    <a:pt x="679" y="1469"/>
                    <a:pt x="633" y="1441"/>
                  </a:cubicBezTo>
                  <a:cubicBezTo>
                    <a:pt x="633" y="1512"/>
                    <a:pt x="633" y="1512"/>
                    <a:pt x="633" y="1512"/>
                  </a:cubicBezTo>
                  <a:cubicBezTo>
                    <a:pt x="616" y="1498"/>
                    <a:pt x="601" y="1486"/>
                    <a:pt x="589" y="1476"/>
                  </a:cubicBezTo>
                  <a:cubicBezTo>
                    <a:pt x="589" y="1411"/>
                    <a:pt x="589" y="1411"/>
                    <a:pt x="589" y="1411"/>
                  </a:cubicBezTo>
                  <a:cubicBezTo>
                    <a:pt x="581" y="1405"/>
                    <a:pt x="574" y="1399"/>
                    <a:pt x="568" y="1394"/>
                  </a:cubicBezTo>
                  <a:cubicBezTo>
                    <a:pt x="534" y="1364"/>
                    <a:pt x="466" y="1197"/>
                    <a:pt x="446" y="1146"/>
                  </a:cubicBezTo>
                  <a:cubicBezTo>
                    <a:pt x="397" y="1120"/>
                    <a:pt x="387" y="1049"/>
                    <a:pt x="387" y="1024"/>
                  </a:cubicBezTo>
                  <a:close/>
                  <a:moveTo>
                    <a:pt x="774" y="0"/>
                  </a:moveTo>
                  <a:cubicBezTo>
                    <a:pt x="774" y="0"/>
                    <a:pt x="774" y="0"/>
                    <a:pt x="774" y="0"/>
                  </a:cubicBezTo>
                  <a:cubicBezTo>
                    <a:pt x="774" y="0"/>
                    <a:pt x="774" y="0"/>
                    <a:pt x="774" y="0"/>
                  </a:cubicBezTo>
                  <a:cubicBezTo>
                    <a:pt x="774" y="0"/>
                    <a:pt x="774" y="0"/>
                    <a:pt x="774" y="0"/>
                  </a:cubicBezTo>
                  <a:cubicBezTo>
                    <a:pt x="721" y="117"/>
                    <a:pt x="721" y="117"/>
                    <a:pt x="721" y="117"/>
                  </a:cubicBezTo>
                  <a:cubicBezTo>
                    <a:pt x="600" y="136"/>
                    <a:pt x="600" y="136"/>
                    <a:pt x="600" y="136"/>
                  </a:cubicBezTo>
                  <a:cubicBezTo>
                    <a:pt x="687" y="222"/>
                    <a:pt x="687" y="222"/>
                    <a:pt x="687" y="222"/>
                  </a:cubicBezTo>
                  <a:cubicBezTo>
                    <a:pt x="667" y="350"/>
                    <a:pt x="667" y="350"/>
                    <a:pt x="667" y="350"/>
                  </a:cubicBezTo>
                  <a:cubicBezTo>
                    <a:pt x="774" y="288"/>
                    <a:pt x="774" y="288"/>
                    <a:pt x="774" y="288"/>
                  </a:cubicBezTo>
                  <a:cubicBezTo>
                    <a:pt x="885" y="350"/>
                    <a:pt x="885" y="350"/>
                    <a:pt x="885" y="350"/>
                  </a:cubicBezTo>
                  <a:cubicBezTo>
                    <a:pt x="863" y="222"/>
                    <a:pt x="863" y="222"/>
                    <a:pt x="863" y="222"/>
                  </a:cubicBezTo>
                  <a:cubicBezTo>
                    <a:pt x="950" y="136"/>
                    <a:pt x="950" y="136"/>
                    <a:pt x="950" y="136"/>
                  </a:cubicBezTo>
                  <a:cubicBezTo>
                    <a:pt x="829" y="117"/>
                    <a:pt x="829" y="117"/>
                    <a:pt x="829" y="117"/>
                  </a:cubicBezTo>
                  <a:cubicBezTo>
                    <a:pt x="774" y="0"/>
                    <a:pt x="774" y="0"/>
                    <a:pt x="774" y="0"/>
                  </a:cubicBezTo>
                  <a:close/>
                  <a:moveTo>
                    <a:pt x="336" y="175"/>
                  </a:moveTo>
                  <a:cubicBezTo>
                    <a:pt x="336" y="175"/>
                    <a:pt x="336" y="175"/>
                    <a:pt x="336" y="175"/>
                  </a:cubicBezTo>
                  <a:cubicBezTo>
                    <a:pt x="336" y="175"/>
                    <a:pt x="336" y="175"/>
                    <a:pt x="336" y="175"/>
                  </a:cubicBezTo>
                  <a:cubicBezTo>
                    <a:pt x="336" y="175"/>
                    <a:pt x="336" y="175"/>
                    <a:pt x="336" y="175"/>
                  </a:cubicBezTo>
                  <a:cubicBezTo>
                    <a:pt x="294" y="264"/>
                    <a:pt x="294" y="264"/>
                    <a:pt x="294" y="264"/>
                  </a:cubicBezTo>
                  <a:cubicBezTo>
                    <a:pt x="200" y="274"/>
                    <a:pt x="200" y="274"/>
                    <a:pt x="200" y="274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54" y="438"/>
                    <a:pt x="254" y="438"/>
                    <a:pt x="254" y="438"/>
                  </a:cubicBezTo>
                  <a:cubicBezTo>
                    <a:pt x="336" y="390"/>
                    <a:pt x="336" y="390"/>
                    <a:pt x="336" y="390"/>
                  </a:cubicBezTo>
                  <a:cubicBezTo>
                    <a:pt x="420" y="438"/>
                    <a:pt x="420" y="438"/>
                    <a:pt x="420" y="438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75" y="274"/>
                    <a:pt x="475" y="274"/>
                    <a:pt x="475" y="274"/>
                  </a:cubicBezTo>
                  <a:cubicBezTo>
                    <a:pt x="380" y="264"/>
                    <a:pt x="380" y="264"/>
                    <a:pt x="380" y="264"/>
                  </a:cubicBezTo>
                  <a:cubicBezTo>
                    <a:pt x="336" y="175"/>
                    <a:pt x="336" y="175"/>
                    <a:pt x="336" y="175"/>
                  </a:cubicBezTo>
                  <a:close/>
                  <a:moveTo>
                    <a:pt x="94" y="450"/>
                  </a:moveTo>
                  <a:cubicBezTo>
                    <a:pt x="94" y="450"/>
                    <a:pt x="94" y="450"/>
                    <a:pt x="94" y="450"/>
                  </a:cubicBezTo>
                  <a:cubicBezTo>
                    <a:pt x="94" y="450"/>
                    <a:pt x="94" y="450"/>
                    <a:pt x="94" y="450"/>
                  </a:cubicBezTo>
                  <a:cubicBezTo>
                    <a:pt x="94" y="450"/>
                    <a:pt x="94" y="450"/>
                    <a:pt x="94" y="450"/>
                  </a:cubicBezTo>
                  <a:cubicBezTo>
                    <a:pt x="64" y="509"/>
                    <a:pt x="64" y="509"/>
                    <a:pt x="64" y="509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46" y="563"/>
                    <a:pt x="46" y="563"/>
                    <a:pt x="46" y="563"/>
                  </a:cubicBezTo>
                  <a:cubicBezTo>
                    <a:pt x="37" y="625"/>
                    <a:pt x="37" y="625"/>
                    <a:pt x="37" y="625"/>
                  </a:cubicBezTo>
                  <a:cubicBezTo>
                    <a:pt x="94" y="595"/>
                    <a:pt x="94" y="595"/>
                    <a:pt x="94" y="595"/>
                  </a:cubicBezTo>
                  <a:cubicBezTo>
                    <a:pt x="152" y="625"/>
                    <a:pt x="152" y="625"/>
                    <a:pt x="152" y="625"/>
                  </a:cubicBezTo>
                  <a:cubicBezTo>
                    <a:pt x="142" y="563"/>
                    <a:pt x="142" y="563"/>
                    <a:pt x="142" y="563"/>
                  </a:cubicBezTo>
                  <a:cubicBezTo>
                    <a:pt x="187" y="519"/>
                    <a:pt x="187" y="519"/>
                    <a:pt x="187" y="519"/>
                  </a:cubicBezTo>
                  <a:cubicBezTo>
                    <a:pt x="123" y="509"/>
                    <a:pt x="123" y="509"/>
                    <a:pt x="123" y="509"/>
                  </a:cubicBezTo>
                  <a:cubicBezTo>
                    <a:pt x="94" y="450"/>
                    <a:pt x="94" y="450"/>
                    <a:pt x="94" y="450"/>
                  </a:cubicBezTo>
                  <a:close/>
                  <a:moveTo>
                    <a:pt x="1456" y="450"/>
                  </a:moveTo>
                  <a:cubicBezTo>
                    <a:pt x="1456" y="450"/>
                    <a:pt x="1456" y="450"/>
                    <a:pt x="1456" y="450"/>
                  </a:cubicBezTo>
                  <a:cubicBezTo>
                    <a:pt x="1456" y="450"/>
                    <a:pt x="1456" y="450"/>
                    <a:pt x="1456" y="450"/>
                  </a:cubicBezTo>
                  <a:cubicBezTo>
                    <a:pt x="1456" y="450"/>
                    <a:pt x="1456" y="450"/>
                    <a:pt x="1456" y="450"/>
                  </a:cubicBezTo>
                  <a:cubicBezTo>
                    <a:pt x="1429" y="509"/>
                    <a:pt x="1429" y="509"/>
                    <a:pt x="1429" y="509"/>
                  </a:cubicBezTo>
                  <a:cubicBezTo>
                    <a:pt x="1363" y="519"/>
                    <a:pt x="1363" y="519"/>
                    <a:pt x="1363" y="519"/>
                  </a:cubicBezTo>
                  <a:cubicBezTo>
                    <a:pt x="1411" y="563"/>
                    <a:pt x="1411" y="563"/>
                    <a:pt x="1411" y="563"/>
                  </a:cubicBezTo>
                  <a:cubicBezTo>
                    <a:pt x="1400" y="625"/>
                    <a:pt x="1400" y="625"/>
                    <a:pt x="1400" y="625"/>
                  </a:cubicBezTo>
                  <a:cubicBezTo>
                    <a:pt x="1456" y="595"/>
                    <a:pt x="1456" y="595"/>
                    <a:pt x="1456" y="595"/>
                  </a:cubicBezTo>
                  <a:cubicBezTo>
                    <a:pt x="1517" y="625"/>
                    <a:pt x="1517" y="625"/>
                    <a:pt x="1517" y="625"/>
                  </a:cubicBezTo>
                  <a:cubicBezTo>
                    <a:pt x="1504" y="563"/>
                    <a:pt x="1504" y="563"/>
                    <a:pt x="1504" y="563"/>
                  </a:cubicBezTo>
                  <a:cubicBezTo>
                    <a:pt x="1550" y="519"/>
                    <a:pt x="1550" y="519"/>
                    <a:pt x="1550" y="519"/>
                  </a:cubicBezTo>
                  <a:cubicBezTo>
                    <a:pt x="1488" y="509"/>
                    <a:pt x="1488" y="509"/>
                    <a:pt x="1488" y="509"/>
                  </a:cubicBezTo>
                  <a:cubicBezTo>
                    <a:pt x="1456" y="450"/>
                    <a:pt x="1456" y="450"/>
                    <a:pt x="1456" y="450"/>
                  </a:cubicBezTo>
                  <a:close/>
                  <a:moveTo>
                    <a:pt x="1212" y="175"/>
                  </a:moveTo>
                  <a:cubicBezTo>
                    <a:pt x="1212" y="175"/>
                    <a:pt x="1212" y="175"/>
                    <a:pt x="1212" y="175"/>
                  </a:cubicBezTo>
                  <a:cubicBezTo>
                    <a:pt x="1212" y="175"/>
                    <a:pt x="1212" y="175"/>
                    <a:pt x="1212" y="175"/>
                  </a:cubicBezTo>
                  <a:cubicBezTo>
                    <a:pt x="1212" y="175"/>
                    <a:pt x="1212" y="175"/>
                    <a:pt x="1212" y="175"/>
                  </a:cubicBezTo>
                  <a:cubicBezTo>
                    <a:pt x="1170" y="264"/>
                    <a:pt x="1170" y="264"/>
                    <a:pt x="1170" y="264"/>
                  </a:cubicBezTo>
                  <a:cubicBezTo>
                    <a:pt x="1075" y="274"/>
                    <a:pt x="1075" y="274"/>
                    <a:pt x="1075" y="274"/>
                  </a:cubicBezTo>
                  <a:cubicBezTo>
                    <a:pt x="1141" y="342"/>
                    <a:pt x="1141" y="342"/>
                    <a:pt x="1141" y="342"/>
                  </a:cubicBezTo>
                  <a:cubicBezTo>
                    <a:pt x="1127" y="438"/>
                    <a:pt x="1127" y="438"/>
                    <a:pt x="1127" y="438"/>
                  </a:cubicBezTo>
                  <a:cubicBezTo>
                    <a:pt x="1212" y="390"/>
                    <a:pt x="1212" y="390"/>
                    <a:pt x="1212" y="390"/>
                  </a:cubicBezTo>
                  <a:cubicBezTo>
                    <a:pt x="1298" y="438"/>
                    <a:pt x="1298" y="438"/>
                    <a:pt x="1298" y="438"/>
                  </a:cubicBezTo>
                  <a:cubicBezTo>
                    <a:pt x="1282" y="342"/>
                    <a:pt x="1282" y="342"/>
                    <a:pt x="1282" y="342"/>
                  </a:cubicBezTo>
                  <a:cubicBezTo>
                    <a:pt x="1350" y="274"/>
                    <a:pt x="1350" y="274"/>
                    <a:pt x="1350" y="274"/>
                  </a:cubicBezTo>
                  <a:cubicBezTo>
                    <a:pt x="1255" y="264"/>
                    <a:pt x="1255" y="264"/>
                    <a:pt x="1255" y="264"/>
                  </a:cubicBezTo>
                  <a:cubicBezTo>
                    <a:pt x="1212" y="175"/>
                    <a:pt x="1212" y="175"/>
                    <a:pt x="121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pic>
        <p:nvPicPr>
          <p:cNvPr id="39" name="Picture 2">
            <a:extLst>
              <a:ext uri="{FF2B5EF4-FFF2-40B4-BE49-F238E27FC236}">
                <a16:creationId xmlns:a16="http://schemas.microsoft.com/office/drawing/2014/main" xmlns="" id="{038AACC7-61BF-4CA7-924B-8E636B3A1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35" y="3049793"/>
            <a:ext cx="1919460" cy="273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C67E1EE3-810A-429D-85A2-2973E4B51857}"/>
              </a:ext>
            </a:extLst>
          </p:cNvPr>
          <p:cNvSpPr txBox="1"/>
          <p:nvPr/>
        </p:nvSpPr>
        <p:spPr>
          <a:xfrm>
            <a:off x="1072450" y="5483644"/>
            <a:ext cx="1989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200" b="1">
                <a:solidFill>
                  <a:srgbClr val="FF6600"/>
                </a:solidFill>
              </a:defRPr>
            </a:lvl1pPr>
          </a:lstStyle>
          <a:p>
            <a:r>
              <a:rPr lang="fr-FR" sz="2400" dirty="0"/>
              <a:t>Les objectifs</a:t>
            </a:r>
          </a:p>
        </p:txBody>
      </p:sp>
    </p:spTree>
    <p:extLst>
      <p:ext uri="{BB962C8B-B14F-4D97-AF65-F5344CB8AC3E}">
        <p14:creationId xmlns:p14="http://schemas.microsoft.com/office/powerpoint/2010/main" val="15556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35360" y="130622"/>
            <a:ext cx="11521280" cy="562074"/>
          </a:xfrm>
        </p:spPr>
        <p:txBody>
          <a:bodyPr/>
          <a:lstStyle/>
          <a:p>
            <a:r>
              <a:rPr lang="fr-FR" dirty="0"/>
              <a:t>La démarche adoptée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142988" y="2485990"/>
            <a:ext cx="582070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	</a:t>
            </a:r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980942050"/>
              </p:ext>
            </p:extLst>
          </p:nvPr>
        </p:nvGraphicFramePr>
        <p:xfrm>
          <a:off x="3195783" y="692728"/>
          <a:ext cx="8734323" cy="5445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Marcador de imagen 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3784" y="867809"/>
            <a:ext cx="3600000" cy="527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2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130622"/>
            <a:ext cx="5907396" cy="562074"/>
          </a:xfrm>
        </p:spPr>
        <p:txBody>
          <a:bodyPr/>
          <a:lstStyle/>
          <a:p>
            <a:r>
              <a:rPr lang="fr-FR" dirty="0"/>
              <a:t>Quatre pôles technologiques </a:t>
            </a:r>
            <a:r>
              <a:rPr lang="fr-FR" dirty="0" smtClean="0"/>
              <a:t>identifiés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18606" y="875267"/>
            <a:ext cx="891055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000" dirty="0" smtClean="0"/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-20795" y="2485990"/>
            <a:ext cx="582070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	</a:t>
            </a:r>
          </a:p>
        </p:txBody>
      </p:sp>
      <p:pic>
        <p:nvPicPr>
          <p:cNvPr id="7" name="Image 6" descr="C:\Users\wassila.ighilagha\Downloads\65-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723" y="1180418"/>
            <a:ext cx="4384641" cy="49647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84972" y="950261"/>
            <a:ext cx="3857105" cy="233910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fr-FR" b="1" i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Pôle </a:t>
            </a:r>
            <a:r>
              <a:rPr lang="fr-FR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Ouest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Zone pétrochimique d’Arzew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IAP d’Arzew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ENP Oran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Universités: Oran, Sidi Bel-Abbes</a:t>
            </a:r>
          </a:p>
          <a:p>
            <a:r>
              <a:rPr lang="fr-FR" sz="1600" b="1" dirty="0" smtClean="0"/>
              <a:t>Tlemcen, Mascara, Tiaret, </a:t>
            </a:r>
            <a:r>
              <a:rPr lang="fr-FR" sz="1600" b="1" dirty="0" err="1" smtClean="0"/>
              <a:t>Relizane</a:t>
            </a:r>
            <a:r>
              <a:rPr lang="fr-FR" sz="1600" b="1" dirty="0" smtClean="0"/>
              <a:t>, Saida,…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Géosciences - Pétrochimie – ER- Electronique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3181" y="3952515"/>
            <a:ext cx="3990109" cy="2585323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fr-FR" b="1" i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Pôle </a:t>
            </a:r>
            <a:r>
              <a:rPr lang="fr-FR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/>
              <a:t>Pôle </a:t>
            </a:r>
            <a:r>
              <a:rPr lang="fr-FR" sz="1600" b="1" dirty="0" smtClean="0"/>
              <a:t>pétrolier de HMD et alentours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Région de HBK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IAP de HMD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Universités</a:t>
            </a:r>
            <a:r>
              <a:rPr lang="fr-FR" sz="1600" b="1" dirty="0"/>
              <a:t>:</a:t>
            </a:r>
            <a:r>
              <a:rPr lang="fr-FR" sz="1600" b="1" dirty="0" smtClean="0"/>
              <a:t> Ouargla, el Oued, Bechar, </a:t>
            </a:r>
            <a:r>
              <a:rPr lang="fr-FR" sz="1600" b="1" dirty="0" err="1" smtClean="0"/>
              <a:t>Ghardia</a:t>
            </a:r>
            <a:r>
              <a:rPr lang="fr-FR" sz="1600" b="1" dirty="0" smtClean="0"/>
              <a:t>, Adrar, Biskra, Laghouat, </a:t>
            </a:r>
            <a:r>
              <a:rPr lang="fr-FR" sz="1600" b="1" dirty="0" err="1" smtClean="0"/>
              <a:t>Naama</a:t>
            </a:r>
            <a:r>
              <a:rPr lang="fr-FR" sz="1600" b="1" dirty="0" smtClean="0"/>
              <a:t>, El </a:t>
            </a:r>
            <a:r>
              <a:rPr lang="fr-FR" sz="1600" b="1" dirty="0" err="1" smtClean="0"/>
              <a:t>Bayadh</a:t>
            </a:r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Incubateur de Ouargla…..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Géosciences – Environnement – ER- Technologies de l’information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126597" y="191158"/>
            <a:ext cx="4044606" cy="307776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Pôle Centre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Direction Centrale R&amp;D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Division Laboratoires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IAP </a:t>
            </a:r>
            <a:r>
              <a:rPr lang="fr-FR" sz="1600" b="1" dirty="0" err="1" smtClean="0"/>
              <a:t>Boumerdes</a:t>
            </a:r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Opérationnels de Sonatrach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/>
              <a:t>DGRSDT et ses Centres de </a:t>
            </a:r>
            <a:r>
              <a:rPr lang="fr-FR" sz="1600" b="1" dirty="0" smtClean="0"/>
              <a:t>R&amp;D de </a:t>
            </a:r>
            <a:r>
              <a:rPr lang="fr-FR" sz="1600" b="1" dirty="0" err="1" smtClean="0"/>
              <a:t>Boumerdès</a:t>
            </a:r>
            <a:r>
              <a:rPr lang="fr-FR" sz="1600" b="1" dirty="0" smtClean="0"/>
              <a:t>, USTHB, ENP, </a:t>
            </a:r>
            <a:r>
              <a:rPr lang="fr-FR" sz="1600" b="1" dirty="0"/>
              <a:t>B</a:t>
            </a:r>
            <a:r>
              <a:rPr lang="fr-FR" sz="1600" b="1" dirty="0" smtClean="0"/>
              <a:t>lida</a:t>
            </a:r>
          </a:p>
          <a:p>
            <a:r>
              <a:rPr lang="fr-FR" sz="1600" b="1" dirty="0"/>
              <a:t> </a:t>
            </a:r>
            <a:r>
              <a:rPr lang="fr-FR" sz="1600" b="1" dirty="0" smtClean="0"/>
              <a:t>    Tizi Ouzou, Msila, </a:t>
            </a:r>
            <a:r>
              <a:rPr lang="fr-FR" sz="1600" b="1" dirty="0" err="1" smtClean="0"/>
              <a:t>Béjaia</a:t>
            </a:r>
            <a:r>
              <a:rPr lang="fr-FR" sz="1600" b="1" dirty="0" smtClean="0"/>
              <a:t>, </a:t>
            </a:r>
            <a:r>
              <a:rPr lang="fr-FR" sz="1600" b="1" dirty="0" err="1" smtClean="0"/>
              <a:t>Chlef</a:t>
            </a:r>
            <a:r>
              <a:rPr lang="fr-FR" sz="1600" b="1" dirty="0" smtClean="0"/>
              <a:t>, </a:t>
            </a:r>
            <a:r>
              <a:rPr lang="fr-FR" sz="1600" b="1" dirty="0" err="1" smtClean="0"/>
              <a:t>Bouira</a:t>
            </a:r>
            <a:r>
              <a:rPr lang="fr-FR" sz="1600" b="1" dirty="0" smtClean="0"/>
              <a:t>, Djelfa,…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ANVREDET…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Géosciences - Pétrochimie – Electronique -NTIC</a:t>
            </a:r>
          </a:p>
        </p:txBody>
      </p:sp>
      <p:cxnSp>
        <p:nvCxnSpPr>
          <p:cNvPr id="12" name="Connecteur en arc 11"/>
          <p:cNvCxnSpPr>
            <a:stCxn id="8" idx="3"/>
          </p:cNvCxnSpPr>
          <p:nvPr/>
        </p:nvCxnSpPr>
        <p:spPr>
          <a:xfrm flipV="1">
            <a:off x="3942077" y="1611218"/>
            <a:ext cx="1963601" cy="508594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en arc 12"/>
          <p:cNvCxnSpPr/>
          <p:nvPr/>
        </p:nvCxnSpPr>
        <p:spPr>
          <a:xfrm flipV="1">
            <a:off x="4003290" y="2630574"/>
            <a:ext cx="2551746" cy="2422963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rc 13"/>
          <p:cNvCxnSpPr/>
          <p:nvPr/>
        </p:nvCxnSpPr>
        <p:spPr>
          <a:xfrm rot="10800000">
            <a:off x="6555046" y="1520189"/>
            <a:ext cx="1571551" cy="292962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en arc 14"/>
          <p:cNvCxnSpPr/>
          <p:nvPr/>
        </p:nvCxnSpPr>
        <p:spPr>
          <a:xfrm rot="16200000" flipV="1">
            <a:off x="6073857" y="2556236"/>
            <a:ext cx="3696822" cy="1297780"/>
          </a:xfrm>
          <a:prstGeom prst="curved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>
            <a:off x="5722459" y="1591944"/>
            <a:ext cx="297456" cy="3010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6463741" y="2405860"/>
            <a:ext cx="297456" cy="3010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6373995" y="1284263"/>
            <a:ext cx="297456" cy="3010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7192089" y="1162277"/>
            <a:ext cx="297456" cy="301069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8571158" y="3742121"/>
            <a:ext cx="3607194" cy="2831544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fr-FR" b="1" i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Pôle </a:t>
            </a:r>
            <a:r>
              <a:rPr lang="fr-FR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Pôle Pétrochimique de Skikda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IAP de Skikda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ENP, CRBT de Constantine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/>
              <a:t>Universités: Skikda</a:t>
            </a:r>
            <a:r>
              <a:rPr lang="fr-FR" sz="1600" b="1" dirty="0"/>
              <a:t>,</a:t>
            </a:r>
            <a:r>
              <a:rPr lang="fr-FR" sz="1600" b="1" dirty="0" smtClean="0"/>
              <a:t> Constantine, Oum El </a:t>
            </a:r>
            <a:r>
              <a:rPr lang="fr-FR" sz="1600" b="1" dirty="0" err="1" smtClean="0"/>
              <a:t>Bouaghi</a:t>
            </a:r>
            <a:r>
              <a:rPr lang="fr-FR" sz="1600" b="1" dirty="0" smtClean="0"/>
              <a:t>, Batna, Guelma, </a:t>
            </a:r>
            <a:r>
              <a:rPr lang="fr-FR" sz="1600" b="1" dirty="0" err="1" smtClean="0"/>
              <a:t>khenchela</a:t>
            </a:r>
            <a:r>
              <a:rPr lang="fr-FR" sz="1600" b="1" dirty="0" smtClean="0"/>
              <a:t>, </a:t>
            </a:r>
            <a:r>
              <a:rPr lang="fr-FR" sz="1600" b="1" dirty="0" err="1" smtClean="0"/>
              <a:t>Tebessa</a:t>
            </a:r>
            <a:r>
              <a:rPr lang="fr-FR" sz="1600" b="1" dirty="0" smtClean="0"/>
              <a:t>, Souk </a:t>
            </a:r>
            <a:r>
              <a:rPr lang="fr-FR" sz="1600" b="1" dirty="0" err="1" smtClean="0"/>
              <a:t>Ahras</a:t>
            </a:r>
            <a:r>
              <a:rPr lang="fr-FR" sz="1600" b="1" dirty="0" smtClean="0"/>
              <a:t>,…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Géosciences – Pétrochimie – ER- Environnement – Technologies de l’information</a:t>
            </a:r>
          </a:p>
        </p:txBody>
      </p:sp>
    </p:spTree>
    <p:extLst>
      <p:ext uri="{BB962C8B-B14F-4D97-AF65-F5344CB8AC3E}">
        <p14:creationId xmlns:p14="http://schemas.microsoft.com/office/powerpoint/2010/main" val="201230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ATTENTES importantes pour Sonatrach et l’économie nationale</a:t>
            </a:r>
          </a:p>
        </p:txBody>
      </p:sp>
      <p:sp>
        <p:nvSpPr>
          <p:cNvPr id="5" name="Rectangle 4"/>
          <p:cNvSpPr/>
          <p:nvPr/>
        </p:nvSpPr>
        <p:spPr>
          <a:xfrm>
            <a:off x="3084775" y="967816"/>
            <a:ext cx="86976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Accélération de la mise en place des projets R&amp;D porteurs pour SH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et la disponibilité des moyens et la synergie qui sera mise en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place,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va permettre à Sonatrach d’implémenter plusieurs projets innovants rapidement.</a:t>
            </a:r>
          </a:p>
        </p:txBody>
      </p:sp>
      <p:grpSp>
        <p:nvGrpSpPr>
          <p:cNvPr id="6" name="Group 120"/>
          <p:cNvGrpSpPr>
            <a:grpSpLocks noChangeAspect="1"/>
          </p:cNvGrpSpPr>
          <p:nvPr/>
        </p:nvGrpSpPr>
        <p:grpSpPr>
          <a:xfrm>
            <a:off x="2114110" y="1067774"/>
            <a:ext cx="1084501" cy="1084501"/>
            <a:chOff x="5273675" y="2606675"/>
            <a:chExt cx="1644650" cy="1644650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grpSp>
          <p:nvGrpSpPr>
            <p:cNvPr id="8" name="Group 122"/>
            <p:cNvGrpSpPr/>
            <p:nvPr/>
          </p:nvGrpSpPr>
          <p:grpSpPr>
            <a:xfrm>
              <a:off x="5443365" y="2881312"/>
              <a:ext cx="1305271" cy="1095376"/>
              <a:chOff x="5443365" y="2881312"/>
              <a:chExt cx="1305271" cy="1095376"/>
            </a:xfrm>
          </p:grpSpPr>
          <p:sp>
            <p:nvSpPr>
              <p:cNvPr id="9" name="Freeform 123"/>
              <p:cNvSpPr>
                <a:spLocks/>
              </p:cNvSpPr>
              <p:nvPr/>
            </p:nvSpPr>
            <p:spPr bwMode="auto">
              <a:xfrm>
                <a:off x="5443365" y="2895600"/>
                <a:ext cx="1305271" cy="1081088"/>
              </a:xfrm>
              <a:custGeom>
                <a:avLst/>
                <a:gdLst>
                  <a:gd name="connsiteX0" fmla="*/ 627911 w 1305271"/>
                  <a:gd name="connsiteY0" fmla="*/ 547688 h 1081088"/>
                  <a:gd name="connsiteX1" fmla="*/ 633622 w 1305271"/>
                  <a:gd name="connsiteY1" fmla="*/ 599745 h 1081088"/>
                  <a:gd name="connsiteX2" fmla="*/ 640047 w 1305271"/>
                  <a:gd name="connsiteY2" fmla="*/ 638965 h 1081088"/>
                  <a:gd name="connsiteX3" fmla="*/ 643616 w 1305271"/>
                  <a:gd name="connsiteY3" fmla="*/ 664637 h 1081088"/>
                  <a:gd name="connsiteX4" fmla="*/ 669316 w 1305271"/>
                  <a:gd name="connsiteY4" fmla="*/ 715980 h 1081088"/>
                  <a:gd name="connsiteX5" fmla="*/ 674313 w 1305271"/>
                  <a:gd name="connsiteY5" fmla="*/ 721685 h 1081088"/>
                  <a:gd name="connsiteX6" fmla="*/ 701440 w 1305271"/>
                  <a:gd name="connsiteY6" fmla="*/ 770889 h 1081088"/>
                  <a:gd name="connsiteX7" fmla="*/ 642188 w 1305271"/>
                  <a:gd name="connsiteY7" fmla="*/ 800839 h 1081088"/>
                  <a:gd name="connsiteX8" fmla="*/ 640047 w 1305271"/>
                  <a:gd name="connsiteY8" fmla="*/ 800839 h 1081088"/>
                  <a:gd name="connsiteX9" fmla="*/ 644330 w 1305271"/>
                  <a:gd name="connsiteY9" fmla="*/ 887838 h 1081088"/>
                  <a:gd name="connsiteX10" fmla="*/ 643616 w 1305271"/>
                  <a:gd name="connsiteY10" fmla="*/ 892829 h 1081088"/>
                  <a:gd name="connsiteX11" fmla="*/ 626483 w 1305271"/>
                  <a:gd name="connsiteY11" fmla="*/ 954869 h 1081088"/>
                  <a:gd name="connsiteX12" fmla="*/ 502983 w 1305271"/>
                  <a:gd name="connsiteY12" fmla="*/ 961287 h 1081088"/>
                  <a:gd name="connsiteX13" fmla="*/ 502983 w 1305271"/>
                  <a:gd name="connsiteY13" fmla="*/ 1071105 h 1081088"/>
                  <a:gd name="connsiteX14" fmla="*/ 493702 w 1305271"/>
                  <a:gd name="connsiteY14" fmla="*/ 1081088 h 1081088"/>
                  <a:gd name="connsiteX15" fmla="*/ 492988 w 1305271"/>
                  <a:gd name="connsiteY15" fmla="*/ 1081088 h 1081088"/>
                  <a:gd name="connsiteX16" fmla="*/ 258123 w 1305271"/>
                  <a:gd name="connsiteY16" fmla="*/ 1039015 h 1081088"/>
                  <a:gd name="connsiteX17" fmla="*/ 252412 w 1305271"/>
                  <a:gd name="connsiteY17" fmla="*/ 1030458 h 1081088"/>
                  <a:gd name="connsiteX18" fmla="*/ 252412 w 1305271"/>
                  <a:gd name="connsiteY18" fmla="*/ 912796 h 1081088"/>
                  <a:gd name="connsiteX19" fmla="*/ 252412 w 1305271"/>
                  <a:gd name="connsiteY19" fmla="*/ 912083 h 1081088"/>
                  <a:gd name="connsiteX20" fmla="*/ 254554 w 1305271"/>
                  <a:gd name="connsiteY20" fmla="*/ 914222 h 1081088"/>
                  <a:gd name="connsiteX21" fmla="*/ 271687 w 1305271"/>
                  <a:gd name="connsiteY21" fmla="*/ 927771 h 1081088"/>
                  <a:gd name="connsiteX22" fmla="*/ 271687 w 1305271"/>
                  <a:gd name="connsiteY22" fmla="*/ 1024040 h 1081088"/>
                  <a:gd name="connsiteX23" fmla="*/ 483708 w 1305271"/>
                  <a:gd name="connsiteY23" fmla="*/ 1061121 h 1081088"/>
                  <a:gd name="connsiteX24" fmla="*/ 483708 w 1305271"/>
                  <a:gd name="connsiteY24" fmla="*/ 949877 h 1081088"/>
                  <a:gd name="connsiteX25" fmla="*/ 486564 w 1305271"/>
                  <a:gd name="connsiteY25" fmla="*/ 942746 h 1081088"/>
                  <a:gd name="connsiteX26" fmla="*/ 494416 w 1305271"/>
                  <a:gd name="connsiteY26" fmla="*/ 940607 h 1081088"/>
                  <a:gd name="connsiteX27" fmla="*/ 617917 w 1305271"/>
                  <a:gd name="connsiteY27" fmla="*/ 937755 h 1081088"/>
                  <a:gd name="connsiteX28" fmla="*/ 624342 w 1305271"/>
                  <a:gd name="connsiteY28" fmla="*/ 891403 h 1081088"/>
                  <a:gd name="connsiteX29" fmla="*/ 625055 w 1305271"/>
                  <a:gd name="connsiteY29" fmla="*/ 887125 h 1081088"/>
                  <a:gd name="connsiteX30" fmla="*/ 620058 w 1305271"/>
                  <a:gd name="connsiteY30" fmla="*/ 792282 h 1081088"/>
                  <a:gd name="connsiteX31" fmla="*/ 622200 w 1305271"/>
                  <a:gd name="connsiteY31" fmla="*/ 783725 h 1081088"/>
                  <a:gd name="connsiteX32" fmla="*/ 630053 w 1305271"/>
                  <a:gd name="connsiteY32" fmla="*/ 780872 h 1081088"/>
                  <a:gd name="connsiteX33" fmla="*/ 683593 w 1305271"/>
                  <a:gd name="connsiteY33" fmla="*/ 765184 h 1081088"/>
                  <a:gd name="connsiteX34" fmla="*/ 660749 w 1305271"/>
                  <a:gd name="connsiteY34" fmla="*/ 735234 h 1081088"/>
                  <a:gd name="connsiteX35" fmla="*/ 655038 w 1305271"/>
                  <a:gd name="connsiteY35" fmla="*/ 729529 h 1081088"/>
                  <a:gd name="connsiteX36" fmla="*/ 625055 w 1305271"/>
                  <a:gd name="connsiteY36" fmla="*/ 670342 h 1081088"/>
                  <a:gd name="connsiteX37" fmla="*/ 620772 w 1305271"/>
                  <a:gd name="connsiteY37" fmla="*/ 640391 h 1081088"/>
                  <a:gd name="connsiteX38" fmla="*/ 615061 w 1305271"/>
                  <a:gd name="connsiteY38" fmla="*/ 605449 h 1081088"/>
                  <a:gd name="connsiteX39" fmla="*/ 608636 w 1305271"/>
                  <a:gd name="connsiteY39" fmla="*/ 549114 h 1081088"/>
                  <a:gd name="connsiteX40" fmla="*/ 627911 w 1305271"/>
                  <a:gd name="connsiteY40" fmla="*/ 547688 h 1081088"/>
                  <a:gd name="connsiteX41" fmla="*/ 146843 w 1305271"/>
                  <a:gd name="connsiteY41" fmla="*/ 414337 h 1081088"/>
                  <a:gd name="connsiteX42" fmla="*/ 87311 w 1305271"/>
                  <a:gd name="connsiteY42" fmla="*/ 473869 h 1081088"/>
                  <a:gd name="connsiteX43" fmla="*/ 146843 w 1305271"/>
                  <a:gd name="connsiteY43" fmla="*/ 533401 h 1081088"/>
                  <a:gd name="connsiteX44" fmla="*/ 206375 w 1305271"/>
                  <a:gd name="connsiteY44" fmla="*/ 473869 h 1081088"/>
                  <a:gd name="connsiteX45" fmla="*/ 146843 w 1305271"/>
                  <a:gd name="connsiteY45" fmla="*/ 414337 h 1081088"/>
                  <a:gd name="connsiteX46" fmla="*/ 146843 w 1305271"/>
                  <a:gd name="connsiteY46" fmla="*/ 395287 h 1081088"/>
                  <a:gd name="connsiteX47" fmla="*/ 225425 w 1305271"/>
                  <a:gd name="connsiteY47" fmla="*/ 473869 h 1081088"/>
                  <a:gd name="connsiteX48" fmla="*/ 146843 w 1305271"/>
                  <a:gd name="connsiteY48" fmla="*/ 552451 h 1081088"/>
                  <a:gd name="connsiteX49" fmla="*/ 68261 w 1305271"/>
                  <a:gd name="connsiteY49" fmla="*/ 473869 h 1081088"/>
                  <a:gd name="connsiteX50" fmla="*/ 146843 w 1305271"/>
                  <a:gd name="connsiteY50" fmla="*/ 395287 h 1081088"/>
                  <a:gd name="connsiteX51" fmla="*/ 147201 w 1305271"/>
                  <a:gd name="connsiteY51" fmla="*/ 346075 h 1081088"/>
                  <a:gd name="connsiteX52" fmla="*/ 135760 w 1305271"/>
                  <a:gd name="connsiteY52" fmla="*/ 346788 h 1081088"/>
                  <a:gd name="connsiteX53" fmla="*/ 125750 w 1305271"/>
                  <a:gd name="connsiteY53" fmla="*/ 373865 h 1081088"/>
                  <a:gd name="connsiteX54" fmla="*/ 120744 w 1305271"/>
                  <a:gd name="connsiteY54" fmla="*/ 375291 h 1081088"/>
                  <a:gd name="connsiteX55" fmla="*/ 102868 w 1305271"/>
                  <a:gd name="connsiteY55" fmla="*/ 380991 h 1081088"/>
                  <a:gd name="connsiteX56" fmla="*/ 98578 w 1305271"/>
                  <a:gd name="connsiteY56" fmla="*/ 383129 h 1081088"/>
                  <a:gd name="connsiteX57" fmla="*/ 74266 w 1305271"/>
                  <a:gd name="connsiteY57" fmla="*/ 368877 h 1081088"/>
                  <a:gd name="connsiteX58" fmla="*/ 65685 w 1305271"/>
                  <a:gd name="connsiteY58" fmla="*/ 376003 h 1081088"/>
                  <a:gd name="connsiteX59" fmla="*/ 57105 w 1305271"/>
                  <a:gd name="connsiteY59" fmla="*/ 383841 h 1081088"/>
                  <a:gd name="connsiteX60" fmla="*/ 65685 w 1305271"/>
                  <a:gd name="connsiteY60" fmla="*/ 408069 h 1081088"/>
                  <a:gd name="connsiteX61" fmla="*/ 62825 w 1305271"/>
                  <a:gd name="connsiteY61" fmla="*/ 412344 h 1081088"/>
                  <a:gd name="connsiteX62" fmla="*/ 49954 w 1305271"/>
                  <a:gd name="connsiteY62" fmla="*/ 431584 h 1081088"/>
                  <a:gd name="connsiteX63" fmla="*/ 47809 w 1305271"/>
                  <a:gd name="connsiteY63" fmla="*/ 436572 h 1081088"/>
                  <a:gd name="connsiteX64" fmla="*/ 24213 w 1305271"/>
                  <a:gd name="connsiteY64" fmla="*/ 440847 h 1081088"/>
                  <a:gd name="connsiteX65" fmla="*/ 22067 w 1305271"/>
                  <a:gd name="connsiteY65" fmla="*/ 451536 h 1081088"/>
                  <a:gd name="connsiteX66" fmla="*/ 20637 w 1305271"/>
                  <a:gd name="connsiteY66" fmla="*/ 462937 h 1081088"/>
                  <a:gd name="connsiteX67" fmla="*/ 40659 w 1305271"/>
                  <a:gd name="connsiteY67" fmla="*/ 474338 h 1081088"/>
                  <a:gd name="connsiteX68" fmla="*/ 40659 w 1305271"/>
                  <a:gd name="connsiteY68" fmla="*/ 479326 h 1081088"/>
                  <a:gd name="connsiteX69" fmla="*/ 44949 w 1305271"/>
                  <a:gd name="connsiteY69" fmla="*/ 504266 h 1081088"/>
                  <a:gd name="connsiteX70" fmla="*/ 47094 w 1305271"/>
                  <a:gd name="connsiteY70" fmla="*/ 509254 h 1081088"/>
                  <a:gd name="connsiteX71" fmla="*/ 32078 w 1305271"/>
                  <a:gd name="connsiteY71" fmla="*/ 527781 h 1081088"/>
                  <a:gd name="connsiteX72" fmla="*/ 37083 w 1305271"/>
                  <a:gd name="connsiteY72" fmla="*/ 537044 h 1081088"/>
                  <a:gd name="connsiteX73" fmla="*/ 42804 w 1305271"/>
                  <a:gd name="connsiteY73" fmla="*/ 546308 h 1081088"/>
                  <a:gd name="connsiteX74" fmla="*/ 67116 w 1305271"/>
                  <a:gd name="connsiteY74" fmla="*/ 542745 h 1081088"/>
                  <a:gd name="connsiteX75" fmla="*/ 70691 w 1305271"/>
                  <a:gd name="connsiteY75" fmla="*/ 546308 h 1081088"/>
                  <a:gd name="connsiteX76" fmla="*/ 88567 w 1305271"/>
                  <a:gd name="connsiteY76" fmla="*/ 559846 h 1081088"/>
                  <a:gd name="connsiteX77" fmla="*/ 92857 w 1305271"/>
                  <a:gd name="connsiteY77" fmla="*/ 562697 h 1081088"/>
                  <a:gd name="connsiteX78" fmla="*/ 93572 w 1305271"/>
                  <a:gd name="connsiteY78" fmla="*/ 589062 h 1081088"/>
                  <a:gd name="connsiteX79" fmla="*/ 103583 w 1305271"/>
                  <a:gd name="connsiteY79" fmla="*/ 593337 h 1081088"/>
                  <a:gd name="connsiteX80" fmla="*/ 114309 w 1305271"/>
                  <a:gd name="connsiteY80" fmla="*/ 596900 h 1081088"/>
                  <a:gd name="connsiteX81" fmla="*/ 132185 w 1305271"/>
                  <a:gd name="connsiteY81" fmla="*/ 575523 h 1081088"/>
                  <a:gd name="connsiteX82" fmla="*/ 136476 w 1305271"/>
                  <a:gd name="connsiteY82" fmla="*/ 576236 h 1081088"/>
                  <a:gd name="connsiteX83" fmla="*/ 157212 w 1305271"/>
                  <a:gd name="connsiteY83" fmla="*/ 576236 h 1081088"/>
                  <a:gd name="connsiteX84" fmla="*/ 161502 w 1305271"/>
                  <a:gd name="connsiteY84" fmla="*/ 575523 h 1081088"/>
                  <a:gd name="connsiteX85" fmla="*/ 179379 w 1305271"/>
                  <a:gd name="connsiteY85" fmla="*/ 596900 h 1081088"/>
                  <a:gd name="connsiteX86" fmla="*/ 190104 w 1305271"/>
                  <a:gd name="connsiteY86" fmla="*/ 593337 h 1081088"/>
                  <a:gd name="connsiteX87" fmla="*/ 200830 w 1305271"/>
                  <a:gd name="connsiteY87" fmla="*/ 589062 h 1081088"/>
                  <a:gd name="connsiteX88" fmla="*/ 200830 w 1305271"/>
                  <a:gd name="connsiteY88" fmla="*/ 562697 h 1081088"/>
                  <a:gd name="connsiteX89" fmla="*/ 205120 w 1305271"/>
                  <a:gd name="connsiteY89" fmla="*/ 560559 h 1081088"/>
                  <a:gd name="connsiteX90" fmla="*/ 222997 w 1305271"/>
                  <a:gd name="connsiteY90" fmla="*/ 546308 h 1081088"/>
                  <a:gd name="connsiteX91" fmla="*/ 226572 w 1305271"/>
                  <a:gd name="connsiteY91" fmla="*/ 542745 h 1081088"/>
                  <a:gd name="connsiteX92" fmla="*/ 250884 w 1305271"/>
                  <a:gd name="connsiteY92" fmla="*/ 547020 h 1081088"/>
                  <a:gd name="connsiteX93" fmla="*/ 256604 w 1305271"/>
                  <a:gd name="connsiteY93" fmla="*/ 537044 h 1081088"/>
                  <a:gd name="connsiteX94" fmla="*/ 261609 w 1305271"/>
                  <a:gd name="connsiteY94" fmla="*/ 527781 h 1081088"/>
                  <a:gd name="connsiteX95" fmla="*/ 247308 w 1305271"/>
                  <a:gd name="connsiteY95" fmla="*/ 509254 h 1081088"/>
                  <a:gd name="connsiteX96" fmla="*/ 248739 w 1305271"/>
                  <a:gd name="connsiteY96" fmla="*/ 504978 h 1081088"/>
                  <a:gd name="connsiteX97" fmla="*/ 253029 w 1305271"/>
                  <a:gd name="connsiteY97" fmla="*/ 479326 h 1081088"/>
                  <a:gd name="connsiteX98" fmla="*/ 253744 w 1305271"/>
                  <a:gd name="connsiteY98" fmla="*/ 474338 h 1081088"/>
                  <a:gd name="connsiteX99" fmla="*/ 273050 w 1305271"/>
                  <a:gd name="connsiteY99" fmla="*/ 462937 h 1081088"/>
                  <a:gd name="connsiteX100" fmla="*/ 271620 w 1305271"/>
                  <a:gd name="connsiteY100" fmla="*/ 451536 h 1081088"/>
                  <a:gd name="connsiteX101" fmla="*/ 269475 w 1305271"/>
                  <a:gd name="connsiteY101" fmla="*/ 440847 h 1081088"/>
                  <a:gd name="connsiteX102" fmla="*/ 245878 w 1305271"/>
                  <a:gd name="connsiteY102" fmla="*/ 436572 h 1081088"/>
                  <a:gd name="connsiteX103" fmla="*/ 243733 w 1305271"/>
                  <a:gd name="connsiteY103" fmla="*/ 431584 h 1081088"/>
                  <a:gd name="connsiteX104" fmla="*/ 231577 w 1305271"/>
                  <a:gd name="connsiteY104" fmla="*/ 412344 h 1081088"/>
                  <a:gd name="connsiteX105" fmla="*/ 228002 w 1305271"/>
                  <a:gd name="connsiteY105" fmla="*/ 408069 h 1081088"/>
                  <a:gd name="connsiteX106" fmla="*/ 236583 w 1305271"/>
                  <a:gd name="connsiteY106" fmla="*/ 383841 h 1081088"/>
                  <a:gd name="connsiteX107" fmla="*/ 228002 w 1305271"/>
                  <a:gd name="connsiteY107" fmla="*/ 376003 h 1081088"/>
                  <a:gd name="connsiteX108" fmla="*/ 220136 w 1305271"/>
                  <a:gd name="connsiteY108" fmla="*/ 368877 h 1081088"/>
                  <a:gd name="connsiteX109" fmla="*/ 195825 w 1305271"/>
                  <a:gd name="connsiteY109" fmla="*/ 383129 h 1081088"/>
                  <a:gd name="connsiteX110" fmla="*/ 191534 w 1305271"/>
                  <a:gd name="connsiteY110" fmla="*/ 380991 h 1081088"/>
                  <a:gd name="connsiteX111" fmla="*/ 172943 w 1305271"/>
                  <a:gd name="connsiteY111" fmla="*/ 375291 h 1081088"/>
                  <a:gd name="connsiteX112" fmla="*/ 167938 w 1305271"/>
                  <a:gd name="connsiteY112" fmla="*/ 373865 h 1081088"/>
                  <a:gd name="connsiteX113" fmla="*/ 157927 w 1305271"/>
                  <a:gd name="connsiteY113" fmla="*/ 346788 h 1081088"/>
                  <a:gd name="connsiteX114" fmla="*/ 147201 w 1305271"/>
                  <a:gd name="connsiteY114" fmla="*/ 346075 h 1081088"/>
                  <a:gd name="connsiteX115" fmla="*/ 146407 w 1305271"/>
                  <a:gd name="connsiteY115" fmla="*/ 327025 h 1081088"/>
                  <a:gd name="connsiteX116" fmla="*/ 165690 w 1305271"/>
                  <a:gd name="connsiteY116" fmla="*/ 328453 h 1081088"/>
                  <a:gd name="connsiteX117" fmla="*/ 171404 w 1305271"/>
                  <a:gd name="connsiteY117" fmla="*/ 329168 h 1081088"/>
                  <a:gd name="connsiteX118" fmla="*/ 181402 w 1305271"/>
                  <a:gd name="connsiteY118" fmla="*/ 357735 h 1081088"/>
                  <a:gd name="connsiteX119" fmla="*/ 193543 w 1305271"/>
                  <a:gd name="connsiteY119" fmla="*/ 361306 h 1081088"/>
                  <a:gd name="connsiteX120" fmla="*/ 219968 w 1305271"/>
                  <a:gd name="connsiteY120" fmla="*/ 347022 h 1081088"/>
                  <a:gd name="connsiteX121" fmla="*/ 224967 w 1305271"/>
                  <a:gd name="connsiteY121" fmla="*/ 349879 h 1081088"/>
                  <a:gd name="connsiteX122" fmla="*/ 239965 w 1305271"/>
                  <a:gd name="connsiteY122" fmla="*/ 361306 h 1081088"/>
                  <a:gd name="connsiteX123" fmla="*/ 254249 w 1305271"/>
                  <a:gd name="connsiteY123" fmla="*/ 374875 h 1081088"/>
                  <a:gd name="connsiteX124" fmla="*/ 257820 w 1305271"/>
                  <a:gd name="connsiteY124" fmla="*/ 379160 h 1081088"/>
                  <a:gd name="connsiteX125" fmla="*/ 248535 w 1305271"/>
                  <a:gd name="connsiteY125" fmla="*/ 404871 h 1081088"/>
                  <a:gd name="connsiteX126" fmla="*/ 257820 w 1305271"/>
                  <a:gd name="connsiteY126" fmla="*/ 419154 h 1081088"/>
                  <a:gd name="connsiteX127" fmla="*/ 284244 w 1305271"/>
                  <a:gd name="connsiteY127" fmla="*/ 424154 h 1081088"/>
                  <a:gd name="connsiteX128" fmla="*/ 284958 w 1305271"/>
                  <a:gd name="connsiteY128" fmla="*/ 429867 h 1081088"/>
                  <a:gd name="connsiteX129" fmla="*/ 289244 w 1305271"/>
                  <a:gd name="connsiteY129" fmla="*/ 448436 h 1081088"/>
                  <a:gd name="connsiteX130" fmla="*/ 292100 w 1305271"/>
                  <a:gd name="connsiteY130" fmla="*/ 468433 h 1081088"/>
                  <a:gd name="connsiteX131" fmla="*/ 292100 w 1305271"/>
                  <a:gd name="connsiteY131" fmla="*/ 474146 h 1081088"/>
                  <a:gd name="connsiteX132" fmla="*/ 271389 w 1305271"/>
                  <a:gd name="connsiteY132" fmla="*/ 486287 h 1081088"/>
                  <a:gd name="connsiteX133" fmla="*/ 267818 w 1305271"/>
                  <a:gd name="connsiteY133" fmla="*/ 505570 h 1081088"/>
                  <a:gd name="connsiteX134" fmla="*/ 283530 w 1305271"/>
                  <a:gd name="connsiteY134" fmla="*/ 525567 h 1081088"/>
                  <a:gd name="connsiteX135" fmla="*/ 280673 w 1305271"/>
                  <a:gd name="connsiteY135" fmla="*/ 530567 h 1081088"/>
                  <a:gd name="connsiteX136" fmla="*/ 272817 w 1305271"/>
                  <a:gd name="connsiteY136" fmla="*/ 547707 h 1081088"/>
                  <a:gd name="connsiteX137" fmla="*/ 262105 w 1305271"/>
                  <a:gd name="connsiteY137" fmla="*/ 564133 h 1081088"/>
                  <a:gd name="connsiteX138" fmla="*/ 258534 w 1305271"/>
                  <a:gd name="connsiteY138" fmla="*/ 568418 h 1081088"/>
                  <a:gd name="connsiteX139" fmla="*/ 231395 w 1305271"/>
                  <a:gd name="connsiteY139" fmla="*/ 564133 h 1081088"/>
                  <a:gd name="connsiteX140" fmla="*/ 219254 w 1305271"/>
                  <a:gd name="connsiteY140" fmla="*/ 574132 h 1081088"/>
                  <a:gd name="connsiteX141" fmla="*/ 218540 w 1305271"/>
                  <a:gd name="connsiteY141" fmla="*/ 601985 h 1081088"/>
                  <a:gd name="connsiteX142" fmla="*/ 213540 w 1305271"/>
                  <a:gd name="connsiteY142" fmla="*/ 604842 h 1081088"/>
                  <a:gd name="connsiteX143" fmla="*/ 195686 w 1305271"/>
                  <a:gd name="connsiteY143" fmla="*/ 612698 h 1081088"/>
                  <a:gd name="connsiteX144" fmla="*/ 177831 w 1305271"/>
                  <a:gd name="connsiteY144" fmla="*/ 618411 h 1081088"/>
                  <a:gd name="connsiteX145" fmla="*/ 172118 w 1305271"/>
                  <a:gd name="connsiteY145" fmla="*/ 619125 h 1081088"/>
                  <a:gd name="connsiteX146" fmla="*/ 152835 w 1305271"/>
                  <a:gd name="connsiteY146" fmla="*/ 596986 h 1081088"/>
                  <a:gd name="connsiteX147" fmla="*/ 139266 w 1305271"/>
                  <a:gd name="connsiteY147" fmla="*/ 596986 h 1081088"/>
                  <a:gd name="connsiteX148" fmla="*/ 119983 w 1305271"/>
                  <a:gd name="connsiteY148" fmla="*/ 619125 h 1081088"/>
                  <a:gd name="connsiteX149" fmla="*/ 114269 w 1305271"/>
                  <a:gd name="connsiteY149" fmla="*/ 618411 h 1081088"/>
                  <a:gd name="connsiteX150" fmla="*/ 96415 w 1305271"/>
                  <a:gd name="connsiteY150" fmla="*/ 612698 h 1081088"/>
                  <a:gd name="connsiteX151" fmla="*/ 78560 w 1305271"/>
                  <a:gd name="connsiteY151" fmla="*/ 604842 h 1081088"/>
                  <a:gd name="connsiteX152" fmla="*/ 73561 w 1305271"/>
                  <a:gd name="connsiteY152" fmla="*/ 601985 h 1081088"/>
                  <a:gd name="connsiteX153" fmla="*/ 72847 w 1305271"/>
                  <a:gd name="connsiteY153" fmla="*/ 574132 h 1081088"/>
                  <a:gd name="connsiteX154" fmla="*/ 60706 w 1305271"/>
                  <a:gd name="connsiteY154" fmla="*/ 564133 h 1081088"/>
                  <a:gd name="connsiteX155" fmla="*/ 33567 w 1305271"/>
                  <a:gd name="connsiteY155" fmla="*/ 568418 h 1081088"/>
                  <a:gd name="connsiteX156" fmla="*/ 29996 w 1305271"/>
                  <a:gd name="connsiteY156" fmla="*/ 563419 h 1081088"/>
                  <a:gd name="connsiteX157" fmla="*/ 19997 w 1305271"/>
                  <a:gd name="connsiteY157" fmla="*/ 547707 h 1081088"/>
                  <a:gd name="connsiteX158" fmla="*/ 10713 w 1305271"/>
                  <a:gd name="connsiteY158" fmla="*/ 530567 h 1081088"/>
                  <a:gd name="connsiteX159" fmla="*/ 8570 w 1305271"/>
                  <a:gd name="connsiteY159" fmla="*/ 525567 h 1081088"/>
                  <a:gd name="connsiteX160" fmla="*/ 24282 w 1305271"/>
                  <a:gd name="connsiteY160" fmla="*/ 505570 h 1081088"/>
                  <a:gd name="connsiteX161" fmla="*/ 20711 w 1305271"/>
                  <a:gd name="connsiteY161" fmla="*/ 486287 h 1081088"/>
                  <a:gd name="connsiteX162" fmla="*/ 0 w 1305271"/>
                  <a:gd name="connsiteY162" fmla="*/ 474146 h 1081088"/>
                  <a:gd name="connsiteX163" fmla="*/ 0 w 1305271"/>
                  <a:gd name="connsiteY163" fmla="*/ 467719 h 1081088"/>
                  <a:gd name="connsiteX164" fmla="*/ 2857 w 1305271"/>
                  <a:gd name="connsiteY164" fmla="*/ 448436 h 1081088"/>
                  <a:gd name="connsiteX165" fmla="*/ 7142 w 1305271"/>
                  <a:gd name="connsiteY165" fmla="*/ 429867 h 1081088"/>
                  <a:gd name="connsiteX166" fmla="*/ 8570 w 1305271"/>
                  <a:gd name="connsiteY166" fmla="*/ 424154 h 1081088"/>
                  <a:gd name="connsiteX167" fmla="*/ 34281 w 1305271"/>
                  <a:gd name="connsiteY167" fmla="*/ 419154 h 1081088"/>
                  <a:gd name="connsiteX168" fmla="*/ 43565 w 1305271"/>
                  <a:gd name="connsiteY168" fmla="*/ 404871 h 1081088"/>
                  <a:gd name="connsiteX169" fmla="*/ 34281 w 1305271"/>
                  <a:gd name="connsiteY169" fmla="*/ 379160 h 1081088"/>
                  <a:gd name="connsiteX170" fmla="*/ 38566 w 1305271"/>
                  <a:gd name="connsiteY170" fmla="*/ 374875 h 1081088"/>
                  <a:gd name="connsiteX171" fmla="*/ 52135 w 1305271"/>
                  <a:gd name="connsiteY171" fmla="*/ 361306 h 1081088"/>
                  <a:gd name="connsiteX172" fmla="*/ 67847 w 1305271"/>
                  <a:gd name="connsiteY172" fmla="*/ 349879 h 1081088"/>
                  <a:gd name="connsiteX173" fmla="*/ 72133 w 1305271"/>
                  <a:gd name="connsiteY173" fmla="*/ 347022 h 1081088"/>
                  <a:gd name="connsiteX174" fmla="*/ 98557 w 1305271"/>
                  <a:gd name="connsiteY174" fmla="*/ 361306 h 1081088"/>
                  <a:gd name="connsiteX175" fmla="*/ 110698 w 1305271"/>
                  <a:gd name="connsiteY175" fmla="*/ 357735 h 1081088"/>
                  <a:gd name="connsiteX176" fmla="*/ 121411 w 1305271"/>
                  <a:gd name="connsiteY176" fmla="*/ 329168 h 1081088"/>
                  <a:gd name="connsiteX177" fmla="*/ 127124 w 1305271"/>
                  <a:gd name="connsiteY177" fmla="*/ 328453 h 1081088"/>
                  <a:gd name="connsiteX178" fmla="*/ 146407 w 1305271"/>
                  <a:gd name="connsiteY178" fmla="*/ 327025 h 1081088"/>
                  <a:gd name="connsiteX179" fmla="*/ 1236280 w 1305271"/>
                  <a:gd name="connsiteY179" fmla="*/ 223838 h 1081088"/>
                  <a:gd name="connsiteX180" fmla="*/ 1246258 w 1305271"/>
                  <a:gd name="connsiteY180" fmla="*/ 276646 h 1081088"/>
                  <a:gd name="connsiteX181" fmla="*/ 1246971 w 1305271"/>
                  <a:gd name="connsiteY181" fmla="*/ 303764 h 1081088"/>
                  <a:gd name="connsiteX182" fmla="*/ 1250534 w 1305271"/>
                  <a:gd name="connsiteY182" fmla="*/ 348009 h 1081088"/>
                  <a:gd name="connsiteX183" fmla="*/ 1280468 w 1305271"/>
                  <a:gd name="connsiteY183" fmla="*/ 395822 h 1081088"/>
                  <a:gd name="connsiteX184" fmla="*/ 1303987 w 1305271"/>
                  <a:gd name="connsiteY184" fmla="*/ 447203 h 1081088"/>
                  <a:gd name="connsiteX185" fmla="*/ 1241269 w 1305271"/>
                  <a:gd name="connsiteY185" fmla="*/ 474321 h 1081088"/>
                  <a:gd name="connsiteX186" fmla="*/ 1243407 w 1305271"/>
                  <a:gd name="connsiteY186" fmla="*/ 527129 h 1081088"/>
                  <a:gd name="connsiteX187" fmla="*/ 1229866 w 1305271"/>
                  <a:gd name="connsiteY187" fmla="*/ 610624 h 1081088"/>
                  <a:gd name="connsiteX188" fmla="*/ 1150044 w 1305271"/>
                  <a:gd name="connsiteY188" fmla="*/ 624897 h 1081088"/>
                  <a:gd name="connsiteX189" fmla="*/ 1098729 w 1305271"/>
                  <a:gd name="connsiteY189" fmla="*/ 622756 h 1081088"/>
                  <a:gd name="connsiteX190" fmla="*/ 1098729 w 1305271"/>
                  <a:gd name="connsiteY190" fmla="*/ 743359 h 1081088"/>
                  <a:gd name="connsiteX191" fmla="*/ 1089464 w 1305271"/>
                  <a:gd name="connsiteY191" fmla="*/ 753350 h 1081088"/>
                  <a:gd name="connsiteX192" fmla="*/ 1074498 w 1305271"/>
                  <a:gd name="connsiteY192" fmla="*/ 754063 h 1081088"/>
                  <a:gd name="connsiteX193" fmla="*/ 909151 w 1305271"/>
                  <a:gd name="connsiteY193" fmla="*/ 713386 h 1081088"/>
                  <a:gd name="connsiteX194" fmla="*/ 904875 w 1305271"/>
                  <a:gd name="connsiteY194" fmla="*/ 704823 h 1081088"/>
                  <a:gd name="connsiteX195" fmla="*/ 904875 w 1305271"/>
                  <a:gd name="connsiteY195" fmla="*/ 653442 h 1081088"/>
                  <a:gd name="connsiteX196" fmla="*/ 924118 w 1305271"/>
                  <a:gd name="connsiteY196" fmla="*/ 659151 h 1081088"/>
                  <a:gd name="connsiteX197" fmla="*/ 924118 w 1305271"/>
                  <a:gd name="connsiteY197" fmla="*/ 699114 h 1081088"/>
                  <a:gd name="connsiteX198" fmla="*/ 1079486 w 1305271"/>
                  <a:gd name="connsiteY198" fmla="*/ 734082 h 1081088"/>
                  <a:gd name="connsiteX199" fmla="*/ 1079486 w 1305271"/>
                  <a:gd name="connsiteY199" fmla="*/ 611338 h 1081088"/>
                  <a:gd name="connsiteX200" fmla="*/ 1083763 w 1305271"/>
                  <a:gd name="connsiteY200" fmla="*/ 603488 h 1081088"/>
                  <a:gd name="connsiteX201" fmla="*/ 1091602 w 1305271"/>
                  <a:gd name="connsiteY201" fmla="*/ 602061 h 1081088"/>
                  <a:gd name="connsiteX202" fmla="*/ 1152894 w 1305271"/>
                  <a:gd name="connsiteY202" fmla="*/ 604915 h 1081088"/>
                  <a:gd name="connsiteX203" fmla="*/ 1155033 w 1305271"/>
                  <a:gd name="connsiteY203" fmla="*/ 604915 h 1081088"/>
                  <a:gd name="connsiteX204" fmla="*/ 1215612 w 1305271"/>
                  <a:gd name="connsiteY204" fmla="*/ 597065 h 1081088"/>
                  <a:gd name="connsiteX205" fmla="*/ 1224164 w 1305271"/>
                  <a:gd name="connsiteY205" fmla="*/ 527129 h 1081088"/>
                  <a:gd name="connsiteX206" fmla="*/ 1221314 w 1305271"/>
                  <a:gd name="connsiteY206" fmla="*/ 464330 h 1081088"/>
                  <a:gd name="connsiteX207" fmla="*/ 1224164 w 1305271"/>
                  <a:gd name="connsiteY207" fmla="*/ 456480 h 1081088"/>
                  <a:gd name="connsiteX208" fmla="*/ 1232004 w 1305271"/>
                  <a:gd name="connsiteY208" fmla="*/ 453626 h 1081088"/>
                  <a:gd name="connsiteX209" fmla="*/ 1286169 w 1305271"/>
                  <a:gd name="connsiteY209" fmla="*/ 440067 h 1081088"/>
                  <a:gd name="connsiteX210" fmla="*/ 1266926 w 1305271"/>
                  <a:gd name="connsiteY210" fmla="*/ 409381 h 1081088"/>
                  <a:gd name="connsiteX211" fmla="*/ 1232717 w 1305271"/>
                  <a:gd name="connsiteY211" fmla="*/ 355145 h 1081088"/>
                  <a:gd name="connsiteX212" fmla="*/ 1227728 w 1305271"/>
                  <a:gd name="connsiteY212" fmla="*/ 304478 h 1081088"/>
                  <a:gd name="connsiteX213" fmla="*/ 1227015 w 1305271"/>
                  <a:gd name="connsiteY213" fmla="*/ 278074 h 1081088"/>
                  <a:gd name="connsiteX214" fmla="*/ 1221314 w 1305271"/>
                  <a:gd name="connsiteY214" fmla="*/ 245247 h 1081088"/>
                  <a:gd name="connsiteX215" fmla="*/ 1236280 w 1305271"/>
                  <a:gd name="connsiteY215" fmla="*/ 223838 h 1081088"/>
                  <a:gd name="connsiteX216" fmla="*/ 736599 w 1305271"/>
                  <a:gd name="connsiteY216" fmla="*/ 87312 h 1081088"/>
                  <a:gd name="connsiteX217" fmla="*/ 677861 w 1305271"/>
                  <a:gd name="connsiteY217" fmla="*/ 146844 h 1081088"/>
                  <a:gd name="connsiteX218" fmla="*/ 736599 w 1305271"/>
                  <a:gd name="connsiteY218" fmla="*/ 206376 h 1081088"/>
                  <a:gd name="connsiteX219" fmla="*/ 795337 w 1305271"/>
                  <a:gd name="connsiteY219" fmla="*/ 146844 h 1081088"/>
                  <a:gd name="connsiteX220" fmla="*/ 736599 w 1305271"/>
                  <a:gd name="connsiteY220" fmla="*/ 87312 h 1081088"/>
                  <a:gd name="connsiteX221" fmla="*/ 737393 w 1305271"/>
                  <a:gd name="connsiteY221" fmla="*/ 68262 h 1081088"/>
                  <a:gd name="connsiteX222" fmla="*/ 815975 w 1305271"/>
                  <a:gd name="connsiteY222" fmla="*/ 146844 h 1081088"/>
                  <a:gd name="connsiteX223" fmla="*/ 737393 w 1305271"/>
                  <a:gd name="connsiteY223" fmla="*/ 225426 h 1081088"/>
                  <a:gd name="connsiteX224" fmla="*/ 658811 w 1305271"/>
                  <a:gd name="connsiteY224" fmla="*/ 146844 h 1081088"/>
                  <a:gd name="connsiteX225" fmla="*/ 737393 w 1305271"/>
                  <a:gd name="connsiteY225" fmla="*/ 68262 h 1081088"/>
                  <a:gd name="connsiteX226" fmla="*/ 736164 w 1305271"/>
                  <a:gd name="connsiteY226" fmla="*/ 19050 h 1081088"/>
                  <a:gd name="connsiteX227" fmla="*/ 725439 w 1305271"/>
                  <a:gd name="connsiteY227" fmla="*/ 19763 h 1081088"/>
                  <a:gd name="connsiteX228" fmla="*/ 715428 w 1305271"/>
                  <a:gd name="connsiteY228" fmla="*/ 46840 h 1081088"/>
                  <a:gd name="connsiteX229" fmla="*/ 710422 w 1305271"/>
                  <a:gd name="connsiteY229" fmla="*/ 48266 h 1081088"/>
                  <a:gd name="connsiteX230" fmla="*/ 692546 w 1305271"/>
                  <a:gd name="connsiteY230" fmla="*/ 53966 h 1081088"/>
                  <a:gd name="connsiteX231" fmla="*/ 688256 w 1305271"/>
                  <a:gd name="connsiteY231" fmla="*/ 56104 h 1081088"/>
                  <a:gd name="connsiteX232" fmla="*/ 663944 w 1305271"/>
                  <a:gd name="connsiteY232" fmla="*/ 42565 h 1081088"/>
                  <a:gd name="connsiteX233" fmla="*/ 654648 w 1305271"/>
                  <a:gd name="connsiteY233" fmla="*/ 49691 h 1081088"/>
                  <a:gd name="connsiteX234" fmla="*/ 646783 w 1305271"/>
                  <a:gd name="connsiteY234" fmla="*/ 56816 h 1081088"/>
                  <a:gd name="connsiteX235" fmla="*/ 654648 w 1305271"/>
                  <a:gd name="connsiteY235" fmla="*/ 81044 h 1081088"/>
                  <a:gd name="connsiteX236" fmla="*/ 651788 w 1305271"/>
                  <a:gd name="connsiteY236" fmla="*/ 85319 h 1081088"/>
                  <a:gd name="connsiteX237" fmla="*/ 639632 w 1305271"/>
                  <a:gd name="connsiteY237" fmla="*/ 105271 h 1081088"/>
                  <a:gd name="connsiteX238" fmla="*/ 637487 w 1305271"/>
                  <a:gd name="connsiteY238" fmla="*/ 109547 h 1081088"/>
                  <a:gd name="connsiteX239" fmla="*/ 613891 w 1305271"/>
                  <a:gd name="connsiteY239" fmla="*/ 113822 h 1081088"/>
                  <a:gd name="connsiteX240" fmla="*/ 611745 w 1305271"/>
                  <a:gd name="connsiteY240" fmla="*/ 124511 h 1081088"/>
                  <a:gd name="connsiteX241" fmla="*/ 609600 w 1305271"/>
                  <a:gd name="connsiteY241" fmla="*/ 135912 h 1081088"/>
                  <a:gd name="connsiteX242" fmla="*/ 629622 w 1305271"/>
                  <a:gd name="connsiteY242" fmla="*/ 147313 h 1081088"/>
                  <a:gd name="connsiteX243" fmla="*/ 629622 w 1305271"/>
                  <a:gd name="connsiteY243" fmla="*/ 153013 h 1081088"/>
                  <a:gd name="connsiteX244" fmla="*/ 634627 w 1305271"/>
                  <a:gd name="connsiteY244" fmla="*/ 177241 h 1081088"/>
                  <a:gd name="connsiteX245" fmla="*/ 636057 w 1305271"/>
                  <a:gd name="connsiteY245" fmla="*/ 182229 h 1081088"/>
                  <a:gd name="connsiteX246" fmla="*/ 621041 w 1305271"/>
                  <a:gd name="connsiteY246" fmla="*/ 200756 h 1081088"/>
                  <a:gd name="connsiteX247" fmla="*/ 626761 w 1305271"/>
                  <a:gd name="connsiteY247" fmla="*/ 210732 h 1081088"/>
                  <a:gd name="connsiteX248" fmla="*/ 632482 w 1305271"/>
                  <a:gd name="connsiteY248" fmla="*/ 219995 h 1081088"/>
                  <a:gd name="connsiteX249" fmla="*/ 656794 w 1305271"/>
                  <a:gd name="connsiteY249" fmla="*/ 215720 h 1081088"/>
                  <a:gd name="connsiteX250" fmla="*/ 660369 w 1305271"/>
                  <a:gd name="connsiteY250" fmla="*/ 219283 h 1081088"/>
                  <a:gd name="connsiteX251" fmla="*/ 677530 w 1305271"/>
                  <a:gd name="connsiteY251" fmla="*/ 232821 h 1081088"/>
                  <a:gd name="connsiteX252" fmla="*/ 682535 w 1305271"/>
                  <a:gd name="connsiteY252" fmla="*/ 236384 h 1081088"/>
                  <a:gd name="connsiteX253" fmla="*/ 682535 w 1305271"/>
                  <a:gd name="connsiteY253" fmla="*/ 262037 h 1081088"/>
                  <a:gd name="connsiteX254" fmla="*/ 692546 w 1305271"/>
                  <a:gd name="connsiteY254" fmla="*/ 266312 h 1081088"/>
                  <a:gd name="connsiteX255" fmla="*/ 703272 w 1305271"/>
                  <a:gd name="connsiteY255" fmla="*/ 269875 h 1081088"/>
                  <a:gd name="connsiteX256" fmla="*/ 721148 w 1305271"/>
                  <a:gd name="connsiteY256" fmla="*/ 249211 h 1081088"/>
                  <a:gd name="connsiteX257" fmla="*/ 726154 w 1305271"/>
                  <a:gd name="connsiteY257" fmla="*/ 249211 h 1081088"/>
                  <a:gd name="connsiteX258" fmla="*/ 746175 w 1305271"/>
                  <a:gd name="connsiteY258" fmla="*/ 249211 h 1081088"/>
                  <a:gd name="connsiteX259" fmla="*/ 751180 w 1305271"/>
                  <a:gd name="connsiteY259" fmla="*/ 249211 h 1081088"/>
                  <a:gd name="connsiteX260" fmla="*/ 769057 w 1305271"/>
                  <a:gd name="connsiteY260" fmla="*/ 269875 h 1081088"/>
                  <a:gd name="connsiteX261" fmla="*/ 779067 w 1305271"/>
                  <a:gd name="connsiteY261" fmla="*/ 266312 h 1081088"/>
                  <a:gd name="connsiteX262" fmla="*/ 789793 w 1305271"/>
                  <a:gd name="connsiteY262" fmla="*/ 262037 h 1081088"/>
                  <a:gd name="connsiteX263" fmla="*/ 789793 w 1305271"/>
                  <a:gd name="connsiteY263" fmla="*/ 236384 h 1081088"/>
                  <a:gd name="connsiteX264" fmla="*/ 794798 w 1305271"/>
                  <a:gd name="connsiteY264" fmla="*/ 233534 h 1081088"/>
                  <a:gd name="connsiteX265" fmla="*/ 811960 w 1305271"/>
                  <a:gd name="connsiteY265" fmla="*/ 219283 h 1081088"/>
                  <a:gd name="connsiteX266" fmla="*/ 815535 w 1305271"/>
                  <a:gd name="connsiteY266" fmla="*/ 215720 h 1081088"/>
                  <a:gd name="connsiteX267" fmla="*/ 839847 w 1305271"/>
                  <a:gd name="connsiteY267" fmla="*/ 219995 h 1081088"/>
                  <a:gd name="connsiteX268" fmla="*/ 846282 w 1305271"/>
                  <a:gd name="connsiteY268" fmla="*/ 210732 h 1081088"/>
                  <a:gd name="connsiteX269" fmla="*/ 850572 w 1305271"/>
                  <a:gd name="connsiteY269" fmla="*/ 200756 h 1081088"/>
                  <a:gd name="connsiteX270" fmla="*/ 836271 w 1305271"/>
                  <a:gd name="connsiteY270" fmla="*/ 182941 h 1081088"/>
                  <a:gd name="connsiteX271" fmla="*/ 838417 w 1305271"/>
                  <a:gd name="connsiteY271" fmla="*/ 177953 h 1081088"/>
                  <a:gd name="connsiteX272" fmla="*/ 842707 w 1305271"/>
                  <a:gd name="connsiteY272" fmla="*/ 153013 h 1081088"/>
                  <a:gd name="connsiteX273" fmla="*/ 842707 w 1305271"/>
                  <a:gd name="connsiteY273" fmla="*/ 147313 h 1081088"/>
                  <a:gd name="connsiteX274" fmla="*/ 862013 w 1305271"/>
                  <a:gd name="connsiteY274" fmla="*/ 135912 h 1081088"/>
                  <a:gd name="connsiteX275" fmla="*/ 861298 w 1305271"/>
                  <a:gd name="connsiteY275" fmla="*/ 124511 h 1081088"/>
                  <a:gd name="connsiteX276" fmla="*/ 859153 w 1305271"/>
                  <a:gd name="connsiteY276" fmla="*/ 113822 h 1081088"/>
                  <a:gd name="connsiteX277" fmla="*/ 834841 w 1305271"/>
                  <a:gd name="connsiteY277" fmla="*/ 109547 h 1081088"/>
                  <a:gd name="connsiteX278" fmla="*/ 833411 w 1305271"/>
                  <a:gd name="connsiteY278" fmla="*/ 105271 h 1081088"/>
                  <a:gd name="connsiteX279" fmla="*/ 821255 w 1305271"/>
                  <a:gd name="connsiteY279" fmla="*/ 85319 h 1081088"/>
                  <a:gd name="connsiteX280" fmla="*/ 817680 w 1305271"/>
                  <a:gd name="connsiteY280" fmla="*/ 81044 h 1081088"/>
                  <a:gd name="connsiteX281" fmla="*/ 825546 w 1305271"/>
                  <a:gd name="connsiteY281" fmla="*/ 56816 h 1081088"/>
                  <a:gd name="connsiteX282" fmla="*/ 817680 w 1305271"/>
                  <a:gd name="connsiteY282" fmla="*/ 49691 h 1081088"/>
                  <a:gd name="connsiteX283" fmla="*/ 809099 w 1305271"/>
                  <a:gd name="connsiteY283" fmla="*/ 42565 h 1081088"/>
                  <a:gd name="connsiteX284" fmla="*/ 784788 w 1305271"/>
                  <a:gd name="connsiteY284" fmla="*/ 56104 h 1081088"/>
                  <a:gd name="connsiteX285" fmla="*/ 780497 w 1305271"/>
                  <a:gd name="connsiteY285" fmla="*/ 53966 h 1081088"/>
                  <a:gd name="connsiteX286" fmla="*/ 762621 w 1305271"/>
                  <a:gd name="connsiteY286" fmla="*/ 48266 h 1081088"/>
                  <a:gd name="connsiteX287" fmla="*/ 757616 w 1305271"/>
                  <a:gd name="connsiteY287" fmla="*/ 46840 h 1081088"/>
                  <a:gd name="connsiteX288" fmla="*/ 747605 w 1305271"/>
                  <a:gd name="connsiteY288" fmla="*/ 19763 h 1081088"/>
                  <a:gd name="connsiteX289" fmla="*/ 736164 w 1305271"/>
                  <a:gd name="connsiteY289" fmla="*/ 19050 h 1081088"/>
                  <a:gd name="connsiteX290" fmla="*/ 736243 w 1305271"/>
                  <a:gd name="connsiteY290" fmla="*/ 0 h 1081088"/>
                  <a:gd name="connsiteX291" fmla="*/ 755526 w 1305271"/>
                  <a:gd name="connsiteY291" fmla="*/ 1425 h 1081088"/>
                  <a:gd name="connsiteX292" fmla="*/ 761239 w 1305271"/>
                  <a:gd name="connsiteY292" fmla="*/ 2137 h 1081088"/>
                  <a:gd name="connsiteX293" fmla="*/ 771952 w 1305271"/>
                  <a:gd name="connsiteY293" fmla="*/ 30635 h 1081088"/>
                  <a:gd name="connsiteX294" fmla="*/ 783379 w 1305271"/>
                  <a:gd name="connsiteY294" fmla="*/ 34910 h 1081088"/>
                  <a:gd name="connsiteX295" fmla="*/ 809804 w 1305271"/>
                  <a:gd name="connsiteY295" fmla="*/ 19948 h 1081088"/>
                  <a:gd name="connsiteX296" fmla="*/ 814803 w 1305271"/>
                  <a:gd name="connsiteY296" fmla="*/ 22798 h 1081088"/>
                  <a:gd name="connsiteX297" fmla="*/ 830515 w 1305271"/>
                  <a:gd name="connsiteY297" fmla="*/ 34910 h 1081088"/>
                  <a:gd name="connsiteX298" fmla="*/ 844084 w 1305271"/>
                  <a:gd name="connsiteY298" fmla="*/ 47734 h 1081088"/>
                  <a:gd name="connsiteX299" fmla="*/ 848370 w 1305271"/>
                  <a:gd name="connsiteY299" fmla="*/ 52008 h 1081088"/>
                  <a:gd name="connsiteX300" fmla="*/ 839085 w 1305271"/>
                  <a:gd name="connsiteY300" fmla="*/ 77656 h 1081088"/>
                  <a:gd name="connsiteX301" fmla="*/ 848370 w 1305271"/>
                  <a:gd name="connsiteY301" fmla="*/ 92617 h 1081088"/>
                  <a:gd name="connsiteX302" fmla="*/ 874080 w 1305271"/>
                  <a:gd name="connsiteY302" fmla="*/ 96892 h 1081088"/>
                  <a:gd name="connsiteX303" fmla="*/ 875508 w 1305271"/>
                  <a:gd name="connsiteY303" fmla="*/ 103304 h 1081088"/>
                  <a:gd name="connsiteX304" fmla="*/ 879794 w 1305271"/>
                  <a:gd name="connsiteY304" fmla="*/ 121827 h 1081088"/>
                  <a:gd name="connsiteX305" fmla="*/ 882650 w 1305271"/>
                  <a:gd name="connsiteY305" fmla="*/ 141063 h 1081088"/>
                  <a:gd name="connsiteX306" fmla="*/ 882650 w 1305271"/>
                  <a:gd name="connsiteY306" fmla="*/ 146763 h 1081088"/>
                  <a:gd name="connsiteX307" fmla="*/ 861225 w 1305271"/>
                  <a:gd name="connsiteY307" fmla="*/ 158874 h 1081088"/>
                  <a:gd name="connsiteX308" fmla="*/ 857654 w 1305271"/>
                  <a:gd name="connsiteY308" fmla="*/ 178110 h 1081088"/>
                  <a:gd name="connsiteX309" fmla="*/ 873366 w 1305271"/>
                  <a:gd name="connsiteY309" fmla="*/ 198058 h 1081088"/>
                  <a:gd name="connsiteX310" fmla="*/ 871223 w 1305271"/>
                  <a:gd name="connsiteY310" fmla="*/ 203045 h 1081088"/>
                  <a:gd name="connsiteX311" fmla="*/ 862653 w 1305271"/>
                  <a:gd name="connsiteY311" fmla="*/ 220144 h 1081088"/>
                  <a:gd name="connsiteX312" fmla="*/ 851940 w 1305271"/>
                  <a:gd name="connsiteY312" fmla="*/ 236530 h 1081088"/>
                  <a:gd name="connsiteX313" fmla="*/ 848370 w 1305271"/>
                  <a:gd name="connsiteY313" fmla="*/ 240805 h 1081088"/>
                  <a:gd name="connsiteX314" fmla="*/ 821945 w 1305271"/>
                  <a:gd name="connsiteY314" fmla="*/ 236530 h 1081088"/>
                  <a:gd name="connsiteX315" fmla="*/ 809090 w 1305271"/>
                  <a:gd name="connsiteY315" fmla="*/ 246504 h 1081088"/>
                  <a:gd name="connsiteX316" fmla="*/ 809090 w 1305271"/>
                  <a:gd name="connsiteY316" fmla="*/ 274289 h 1081088"/>
                  <a:gd name="connsiteX317" fmla="*/ 804090 w 1305271"/>
                  <a:gd name="connsiteY317" fmla="*/ 277139 h 1081088"/>
                  <a:gd name="connsiteX318" fmla="*/ 786236 w 1305271"/>
                  <a:gd name="connsiteY318" fmla="*/ 284976 h 1081088"/>
                  <a:gd name="connsiteX319" fmla="*/ 767667 w 1305271"/>
                  <a:gd name="connsiteY319" fmla="*/ 290675 h 1081088"/>
                  <a:gd name="connsiteX320" fmla="*/ 761954 w 1305271"/>
                  <a:gd name="connsiteY320" fmla="*/ 292100 h 1081088"/>
                  <a:gd name="connsiteX321" fmla="*/ 742671 w 1305271"/>
                  <a:gd name="connsiteY321" fmla="*/ 269302 h 1081088"/>
                  <a:gd name="connsiteX322" fmla="*/ 729101 w 1305271"/>
                  <a:gd name="connsiteY322" fmla="*/ 269302 h 1081088"/>
                  <a:gd name="connsiteX323" fmla="*/ 710533 w 1305271"/>
                  <a:gd name="connsiteY323" fmla="*/ 292100 h 1081088"/>
                  <a:gd name="connsiteX324" fmla="*/ 704819 w 1305271"/>
                  <a:gd name="connsiteY324" fmla="*/ 290675 h 1081088"/>
                  <a:gd name="connsiteX325" fmla="*/ 686250 w 1305271"/>
                  <a:gd name="connsiteY325" fmla="*/ 284976 h 1081088"/>
                  <a:gd name="connsiteX326" fmla="*/ 669110 w 1305271"/>
                  <a:gd name="connsiteY326" fmla="*/ 277139 h 1081088"/>
                  <a:gd name="connsiteX327" fmla="*/ 663397 w 1305271"/>
                  <a:gd name="connsiteY327" fmla="*/ 274289 h 1081088"/>
                  <a:gd name="connsiteX328" fmla="*/ 663397 w 1305271"/>
                  <a:gd name="connsiteY328" fmla="*/ 246504 h 1081088"/>
                  <a:gd name="connsiteX329" fmla="*/ 650541 w 1305271"/>
                  <a:gd name="connsiteY329" fmla="*/ 236530 h 1081088"/>
                  <a:gd name="connsiteX330" fmla="*/ 624117 w 1305271"/>
                  <a:gd name="connsiteY330" fmla="*/ 240805 h 1081088"/>
                  <a:gd name="connsiteX331" fmla="*/ 620546 w 1305271"/>
                  <a:gd name="connsiteY331" fmla="*/ 236530 h 1081088"/>
                  <a:gd name="connsiteX332" fmla="*/ 609833 w 1305271"/>
                  <a:gd name="connsiteY332" fmla="*/ 220144 h 1081088"/>
                  <a:gd name="connsiteX333" fmla="*/ 601263 w 1305271"/>
                  <a:gd name="connsiteY333" fmla="*/ 203045 h 1081088"/>
                  <a:gd name="connsiteX334" fmla="*/ 599120 w 1305271"/>
                  <a:gd name="connsiteY334" fmla="*/ 198058 h 1081088"/>
                  <a:gd name="connsiteX335" fmla="*/ 614832 w 1305271"/>
                  <a:gd name="connsiteY335" fmla="*/ 178110 h 1081088"/>
                  <a:gd name="connsiteX336" fmla="*/ 611261 w 1305271"/>
                  <a:gd name="connsiteY336" fmla="*/ 158874 h 1081088"/>
                  <a:gd name="connsiteX337" fmla="*/ 590550 w 1305271"/>
                  <a:gd name="connsiteY337" fmla="*/ 146763 h 1081088"/>
                  <a:gd name="connsiteX338" fmla="*/ 590550 w 1305271"/>
                  <a:gd name="connsiteY338" fmla="*/ 140351 h 1081088"/>
                  <a:gd name="connsiteX339" fmla="*/ 592693 w 1305271"/>
                  <a:gd name="connsiteY339" fmla="*/ 121827 h 1081088"/>
                  <a:gd name="connsiteX340" fmla="*/ 596978 w 1305271"/>
                  <a:gd name="connsiteY340" fmla="*/ 102591 h 1081088"/>
                  <a:gd name="connsiteX341" fmla="*/ 598406 w 1305271"/>
                  <a:gd name="connsiteY341" fmla="*/ 96892 h 1081088"/>
                  <a:gd name="connsiteX342" fmla="*/ 624117 w 1305271"/>
                  <a:gd name="connsiteY342" fmla="*/ 92617 h 1081088"/>
                  <a:gd name="connsiteX343" fmla="*/ 633401 w 1305271"/>
                  <a:gd name="connsiteY343" fmla="*/ 77656 h 1081088"/>
                  <a:gd name="connsiteX344" fmla="*/ 624117 w 1305271"/>
                  <a:gd name="connsiteY344" fmla="*/ 52008 h 1081088"/>
                  <a:gd name="connsiteX345" fmla="*/ 629116 w 1305271"/>
                  <a:gd name="connsiteY345" fmla="*/ 47734 h 1081088"/>
                  <a:gd name="connsiteX346" fmla="*/ 642685 w 1305271"/>
                  <a:gd name="connsiteY346" fmla="*/ 34910 h 1081088"/>
                  <a:gd name="connsiteX347" fmla="*/ 657683 w 1305271"/>
                  <a:gd name="connsiteY347" fmla="*/ 22798 h 1081088"/>
                  <a:gd name="connsiteX348" fmla="*/ 662683 w 1305271"/>
                  <a:gd name="connsiteY348" fmla="*/ 19948 h 1081088"/>
                  <a:gd name="connsiteX349" fmla="*/ 689107 w 1305271"/>
                  <a:gd name="connsiteY349" fmla="*/ 34910 h 1081088"/>
                  <a:gd name="connsiteX350" fmla="*/ 700534 w 1305271"/>
                  <a:gd name="connsiteY350" fmla="*/ 30635 h 1081088"/>
                  <a:gd name="connsiteX351" fmla="*/ 711247 w 1305271"/>
                  <a:gd name="connsiteY351" fmla="*/ 2137 h 1081088"/>
                  <a:gd name="connsiteX352" fmla="*/ 717674 w 1305271"/>
                  <a:gd name="connsiteY352" fmla="*/ 1425 h 1081088"/>
                  <a:gd name="connsiteX353" fmla="*/ 736243 w 1305271"/>
                  <a:gd name="connsiteY353" fmla="*/ 0 h 1081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</a:cxnLst>
                <a:rect l="l" t="t" r="r" b="b"/>
                <a:pathLst>
                  <a:path w="1305271" h="1081088">
                    <a:moveTo>
                      <a:pt x="627911" y="547688"/>
                    </a:moveTo>
                    <a:cubicBezTo>
                      <a:pt x="627911" y="556958"/>
                      <a:pt x="628625" y="584769"/>
                      <a:pt x="633622" y="599745"/>
                    </a:cubicBezTo>
                    <a:cubicBezTo>
                      <a:pt x="637905" y="611154"/>
                      <a:pt x="638619" y="626129"/>
                      <a:pt x="640047" y="638965"/>
                    </a:cubicBezTo>
                    <a:cubicBezTo>
                      <a:pt x="640761" y="648949"/>
                      <a:pt x="641475" y="658932"/>
                      <a:pt x="643616" y="664637"/>
                    </a:cubicBezTo>
                    <a:cubicBezTo>
                      <a:pt x="651469" y="688882"/>
                      <a:pt x="660749" y="706710"/>
                      <a:pt x="669316" y="715980"/>
                    </a:cubicBezTo>
                    <a:cubicBezTo>
                      <a:pt x="670743" y="718119"/>
                      <a:pt x="672885" y="720259"/>
                      <a:pt x="674313" y="721685"/>
                    </a:cubicBezTo>
                    <a:cubicBezTo>
                      <a:pt x="693587" y="743078"/>
                      <a:pt x="706437" y="757340"/>
                      <a:pt x="701440" y="770889"/>
                    </a:cubicBezTo>
                    <a:cubicBezTo>
                      <a:pt x="699298" y="778020"/>
                      <a:pt x="687163" y="800839"/>
                      <a:pt x="642188" y="800839"/>
                    </a:cubicBezTo>
                    <a:cubicBezTo>
                      <a:pt x="641475" y="800839"/>
                      <a:pt x="640761" y="800839"/>
                      <a:pt x="640047" y="800839"/>
                    </a:cubicBezTo>
                    <a:cubicBezTo>
                      <a:pt x="642188" y="820806"/>
                      <a:pt x="645758" y="862166"/>
                      <a:pt x="644330" y="887838"/>
                    </a:cubicBezTo>
                    <a:cubicBezTo>
                      <a:pt x="643616" y="892829"/>
                      <a:pt x="643616" y="892829"/>
                      <a:pt x="643616" y="892829"/>
                    </a:cubicBezTo>
                    <a:cubicBezTo>
                      <a:pt x="641475" y="928484"/>
                      <a:pt x="640047" y="947738"/>
                      <a:pt x="626483" y="954869"/>
                    </a:cubicBezTo>
                    <a:cubicBezTo>
                      <a:pt x="616489" y="960574"/>
                      <a:pt x="572229" y="969131"/>
                      <a:pt x="502983" y="961287"/>
                    </a:cubicBezTo>
                    <a:cubicBezTo>
                      <a:pt x="502983" y="1071105"/>
                      <a:pt x="502983" y="1071105"/>
                      <a:pt x="502983" y="1071105"/>
                    </a:cubicBezTo>
                    <a:cubicBezTo>
                      <a:pt x="502983" y="1076096"/>
                      <a:pt x="498699" y="1081088"/>
                      <a:pt x="493702" y="1081088"/>
                    </a:cubicBezTo>
                    <a:cubicBezTo>
                      <a:pt x="492988" y="1081088"/>
                      <a:pt x="492988" y="1081088"/>
                      <a:pt x="492988" y="1081088"/>
                    </a:cubicBezTo>
                    <a:cubicBezTo>
                      <a:pt x="482994" y="1081088"/>
                      <a:pt x="356638" y="1079662"/>
                      <a:pt x="258123" y="1039015"/>
                    </a:cubicBezTo>
                    <a:cubicBezTo>
                      <a:pt x="254554" y="1038302"/>
                      <a:pt x="252412" y="1034737"/>
                      <a:pt x="252412" y="1030458"/>
                    </a:cubicBezTo>
                    <a:cubicBezTo>
                      <a:pt x="252412" y="912796"/>
                      <a:pt x="252412" y="912796"/>
                      <a:pt x="252412" y="912796"/>
                    </a:cubicBezTo>
                    <a:cubicBezTo>
                      <a:pt x="252412" y="912796"/>
                      <a:pt x="252412" y="912796"/>
                      <a:pt x="252412" y="912083"/>
                    </a:cubicBezTo>
                    <a:cubicBezTo>
                      <a:pt x="253126" y="912796"/>
                      <a:pt x="253840" y="914222"/>
                      <a:pt x="254554" y="914222"/>
                    </a:cubicBezTo>
                    <a:cubicBezTo>
                      <a:pt x="256696" y="917075"/>
                      <a:pt x="264548" y="923493"/>
                      <a:pt x="271687" y="927771"/>
                    </a:cubicBezTo>
                    <a:cubicBezTo>
                      <a:pt x="271687" y="1024040"/>
                      <a:pt x="271687" y="1024040"/>
                      <a:pt x="271687" y="1024040"/>
                    </a:cubicBezTo>
                    <a:cubicBezTo>
                      <a:pt x="351641" y="1055416"/>
                      <a:pt x="452297" y="1060408"/>
                      <a:pt x="483708" y="1061121"/>
                    </a:cubicBezTo>
                    <a:cubicBezTo>
                      <a:pt x="483708" y="949877"/>
                      <a:pt x="483708" y="949877"/>
                      <a:pt x="483708" y="949877"/>
                    </a:cubicBezTo>
                    <a:cubicBezTo>
                      <a:pt x="483708" y="947738"/>
                      <a:pt x="485136" y="944886"/>
                      <a:pt x="486564" y="942746"/>
                    </a:cubicBezTo>
                    <a:cubicBezTo>
                      <a:pt x="488705" y="940607"/>
                      <a:pt x="491561" y="939894"/>
                      <a:pt x="494416" y="940607"/>
                    </a:cubicBezTo>
                    <a:cubicBezTo>
                      <a:pt x="566518" y="949877"/>
                      <a:pt x="611492" y="941320"/>
                      <a:pt x="617917" y="937755"/>
                    </a:cubicBezTo>
                    <a:cubicBezTo>
                      <a:pt x="622200" y="934902"/>
                      <a:pt x="622914" y="911370"/>
                      <a:pt x="624342" y="891403"/>
                    </a:cubicBezTo>
                    <a:cubicBezTo>
                      <a:pt x="625055" y="887125"/>
                      <a:pt x="625055" y="887125"/>
                      <a:pt x="625055" y="887125"/>
                    </a:cubicBezTo>
                    <a:cubicBezTo>
                      <a:pt x="627197" y="853609"/>
                      <a:pt x="620058" y="792282"/>
                      <a:pt x="620058" y="792282"/>
                    </a:cubicBezTo>
                    <a:cubicBezTo>
                      <a:pt x="619344" y="788716"/>
                      <a:pt x="620058" y="785864"/>
                      <a:pt x="622200" y="783725"/>
                    </a:cubicBezTo>
                    <a:cubicBezTo>
                      <a:pt x="624342" y="781585"/>
                      <a:pt x="627197" y="780872"/>
                      <a:pt x="630053" y="780872"/>
                    </a:cubicBezTo>
                    <a:cubicBezTo>
                      <a:pt x="663605" y="783725"/>
                      <a:pt x="679310" y="774454"/>
                      <a:pt x="683593" y="765184"/>
                    </a:cubicBezTo>
                    <a:cubicBezTo>
                      <a:pt x="682165" y="758766"/>
                      <a:pt x="667174" y="743078"/>
                      <a:pt x="660749" y="735234"/>
                    </a:cubicBezTo>
                    <a:cubicBezTo>
                      <a:pt x="658608" y="733095"/>
                      <a:pt x="656466" y="730955"/>
                      <a:pt x="655038" y="729529"/>
                    </a:cubicBezTo>
                    <a:cubicBezTo>
                      <a:pt x="642188" y="715267"/>
                      <a:pt x="631480" y="689595"/>
                      <a:pt x="625055" y="670342"/>
                    </a:cubicBezTo>
                    <a:cubicBezTo>
                      <a:pt x="622200" y="663211"/>
                      <a:pt x="621486" y="653227"/>
                      <a:pt x="620772" y="640391"/>
                    </a:cubicBezTo>
                    <a:cubicBezTo>
                      <a:pt x="620058" y="628269"/>
                      <a:pt x="618631" y="615433"/>
                      <a:pt x="615061" y="605449"/>
                    </a:cubicBezTo>
                    <a:cubicBezTo>
                      <a:pt x="609350" y="588335"/>
                      <a:pt x="608636" y="559811"/>
                      <a:pt x="608636" y="549114"/>
                    </a:cubicBezTo>
                    <a:cubicBezTo>
                      <a:pt x="616489" y="548401"/>
                      <a:pt x="622200" y="548401"/>
                      <a:pt x="627911" y="547688"/>
                    </a:cubicBezTo>
                    <a:close/>
                    <a:moveTo>
                      <a:pt x="146843" y="414337"/>
                    </a:moveTo>
                    <a:cubicBezTo>
                      <a:pt x="113964" y="414337"/>
                      <a:pt x="87311" y="440990"/>
                      <a:pt x="87311" y="473869"/>
                    </a:cubicBezTo>
                    <a:cubicBezTo>
                      <a:pt x="87311" y="506748"/>
                      <a:pt x="113964" y="533401"/>
                      <a:pt x="146843" y="533401"/>
                    </a:cubicBezTo>
                    <a:cubicBezTo>
                      <a:pt x="179722" y="533401"/>
                      <a:pt x="206375" y="506748"/>
                      <a:pt x="206375" y="473869"/>
                    </a:cubicBezTo>
                    <a:cubicBezTo>
                      <a:pt x="206375" y="440990"/>
                      <a:pt x="179722" y="414337"/>
                      <a:pt x="146843" y="414337"/>
                    </a:cubicBezTo>
                    <a:close/>
                    <a:moveTo>
                      <a:pt x="146843" y="395287"/>
                    </a:moveTo>
                    <a:cubicBezTo>
                      <a:pt x="190243" y="395287"/>
                      <a:pt x="225425" y="430469"/>
                      <a:pt x="225425" y="473869"/>
                    </a:cubicBezTo>
                    <a:cubicBezTo>
                      <a:pt x="225425" y="517269"/>
                      <a:pt x="190243" y="552451"/>
                      <a:pt x="146843" y="552451"/>
                    </a:cubicBezTo>
                    <a:cubicBezTo>
                      <a:pt x="103443" y="552451"/>
                      <a:pt x="68261" y="517269"/>
                      <a:pt x="68261" y="473869"/>
                    </a:cubicBezTo>
                    <a:cubicBezTo>
                      <a:pt x="68261" y="430469"/>
                      <a:pt x="103443" y="395287"/>
                      <a:pt x="146843" y="395287"/>
                    </a:cubicBezTo>
                    <a:close/>
                    <a:moveTo>
                      <a:pt x="147201" y="346075"/>
                    </a:moveTo>
                    <a:cubicBezTo>
                      <a:pt x="147201" y="346075"/>
                      <a:pt x="141481" y="346075"/>
                      <a:pt x="135760" y="346788"/>
                    </a:cubicBezTo>
                    <a:cubicBezTo>
                      <a:pt x="135760" y="346788"/>
                      <a:pt x="135760" y="346788"/>
                      <a:pt x="125750" y="373865"/>
                    </a:cubicBezTo>
                    <a:cubicBezTo>
                      <a:pt x="125750" y="373865"/>
                      <a:pt x="125750" y="373865"/>
                      <a:pt x="120744" y="375291"/>
                    </a:cubicBezTo>
                    <a:cubicBezTo>
                      <a:pt x="115024" y="376003"/>
                      <a:pt x="108589" y="378853"/>
                      <a:pt x="102868" y="380991"/>
                    </a:cubicBezTo>
                    <a:cubicBezTo>
                      <a:pt x="102868" y="380991"/>
                      <a:pt x="102868" y="380991"/>
                      <a:pt x="98578" y="383129"/>
                    </a:cubicBezTo>
                    <a:cubicBezTo>
                      <a:pt x="98578" y="383129"/>
                      <a:pt x="98578" y="383129"/>
                      <a:pt x="74266" y="368877"/>
                    </a:cubicBezTo>
                    <a:cubicBezTo>
                      <a:pt x="69261" y="372440"/>
                      <a:pt x="65685" y="376003"/>
                      <a:pt x="65685" y="376003"/>
                    </a:cubicBezTo>
                    <a:cubicBezTo>
                      <a:pt x="65685" y="376003"/>
                      <a:pt x="61395" y="379566"/>
                      <a:pt x="57105" y="383841"/>
                    </a:cubicBezTo>
                    <a:cubicBezTo>
                      <a:pt x="57105" y="383841"/>
                      <a:pt x="57105" y="383841"/>
                      <a:pt x="65685" y="408069"/>
                    </a:cubicBezTo>
                    <a:cubicBezTo>
                      <a:pt x="65685" y="408069"/>
                      <a:pt x="65685" y="408069"/>
                      <a:pt x="62825" y="412344"/>
                    </a:cubicBezTo>
                    <a:cubicBezTo>
                      <a:pt x="57820" y="418045"/>
                      <a:pt x="53530" y="425171"/>
                      <a:pt x="49954" y="431584"/>
                    </a:cubicBezTo>
                    <a:cubicBezTo>
                      <a:pt x="49954" y="431584"/>
                      <a:pt x="49954" y="431584"/>
                      <a:pt x="47809" y="436572"/>
                    </a:cubicBezTo>
                    <a:cubicBezTo>
                      <a:pt x="47809" y="436572"/>
                      <a:pt x="47809" y="436572"/>
                      <a:pt x="24213" y="440847"/>
                    </a:cubicBezTo>
                    <a:cubicBezTo>
                      <a:pt x="22782" y="446548"/>
                      <a:pt x="22067" y="451536"/>
                      <a:pt x="22067" y="451536"/>
                    </a:cubicBezTo>
                    <a:cubicBezTo>
                      <a:pt x="22067" y="451536"/>
                      <a:pt x="21352" y="456524"/>
                      <a:pt x="20637" y="462937"/>
                    </a:cubicBezTo>
                    <a:cubicBezTo>
                      <a:pt x="20637" y="462937"/>
                      <a:pt x="20637" y="462937"/>
                      <a:pt x="40659" y="474338"/>
                    </a:cubicBezTo>
                    <a:cubicBezTo>
                      <a:pt x="40659" y="474338"/>
                      <a:pt x="40659" y="474338"/>
                      <a:pt x="40659" y="479326"/>
                    </a:cubicBezTo>
                    <a:cubicBezTo>
                      <a:pt x="41374" y="487877"/>
                      <a:pt x="42804" y="496428"/>
                      <a:pt x="44949" y="504266"/>
                    </a:cubicBezTo>
                    <a:cubicBezTo>
                      <a:pt x="44949" y="504266"/>
                      <a:pt x="44949" y="504266"/>
                      <a:pt x="47094" y="509254"/>
                    </a:cubicBezTo>
                    <a:cubicBezTo>
                      <a:pt x="47094" y="509254"/>
                      <a:pt x="47094" y="509254"/>
                      <a:pt x="32078" y="527781"/>
                    </a:cubicBezTo>
                    <a:cubicBezTo>
                      <a:pt x="34223" y="532769"/>
                      <a:pt x="37083" y="537044"/>
                      <a:pt x="37083" y="537044"/>
                    </a:cubicBezTo>
                    <a:cubicBezTo>
                      <a:pt x="37083" y="537044"/>
                      <a:pt x="39944" y="542032"/>
                      <a:pt x="42804" y="546308"/>
                    </a:cubicBezTo>
                    <a:cubicBezTo>
                      <a:pt x="42804" y="546308"/>
                      <a:pt x="42804" y="546308"/>
                      <a:pt x="67116" y="542745"/>
                    </a:cubicBezTo>
                    <a:cubicBezTo>
                      <a:pt x="67116" y="542745"/>
                      <a:pt x="67116" y="542745"/>
                      <a:pt x="70691" y="546308"/>
                    </a:cubicBezTo>
                    <a:cubicBezTo>
                      <a:pt x="76411" y="551296"/>
                      <a:pt x="82132" y="555571"/>
                      <a:pt x="88567" y="559846"/>
                    </a:cubicBezTo>
                    <a:cubicBezTo>
                      <a:pt x="88567" y="559846"/>
                      <a:pt x="88567" y="559846"/>
                      <a:pt x="92857" y="562697"/>
                    </a:cubicBezTo>
                    <a:cubicBezTo>
                      <a:pt x="92857" y="562697"/>
                      <a:pt x="92857" y="562697"/>
                      <a:pt x="93572" y="589062"/>
                    </a:cubicBezTo>
                    <a:cubicBezTo>
                      <a:pt x="98578" y="591912"/>
                      <a:pt x="103583" y="593337"/>
                      <a:pt x="103583" y="593337"/>
                    </a:cubicBezTo>
                    <a:cubicBezTo>
                      <a:pt x="103583" y="593337"/>
                      <a:pt x="108589" y="595475"/>
                      <a:pt x="114309" y="596900"/>
                    </a:cubicBezTo>
                    <a:cubicBezTo>
                      <a:pt x="114309" y="596900"/>
                      <a:pt x="114309" y="596900"/>
                      <a:pt x="132185" y="575523"/>
                    </a:cubicBezTo>
                    <a:cubicBezTo>
                      <a:pt x="132185" y="575523"/>
                      <a:pt x="132185" y="575523"/>
                      <a:pt x="136476" y="576236"/>
                    </a:cubicBezTo>
                    <a:cubicBezTo>
                      <a:pt x="143626" y="576948"/>
                      <a:pt x="150061" y="576948"/>
                      <a:pt x="157212" y="576236"/>
                    </a:cubicBezTo>
                    <a:cubicBezTo>
                      <a:pt x="157212" y="576236"/>
                      <a:pt x="157212" y="576236"/>
                      <a:pt x="161502" y="575523"/>
                    </a:cubicBezTo>
                    <a:cubicBezTo>
                      <a:pt x="161502" y="575523"/>
                      <a:pt x="161502" y="575523"/>
                      <a:pt x="179379" y="596900"/>
                    </a:cubicBezTo>
                    <a:cubicBezTo>
                      <a:pt x="185099" y="595475"/>
                      <a:pt x="190104" y="593337"/>
                      <a:pt x="190104" y="593337"/>
                    </a:cubicBezTo>
                    <a:cubicBezTo>
                      <a:pt x="190104" y="593337"/>
                      <a:pt x="195110" y="591912"/>
                      <a:pt x="200830" y="589062"/>
                    </a:cubicBezTo>
                    <a:cubicBezTo>
                      <a:pt x="200830" y="589062"/>
                      <a:pt x="200830" y="589062"/>
                      <a:pt x="200830" y="562697"/>
                    </a:cubicBezTo>
                    <a:cubicBezTo>
                      <a:pt x="200830" y="562697"/>
                      <a:pt x="200830" y="562697"/>
                      <a:pt x="205120" y="560559"/>
                    </a:cubicBezTo>
                    <a:cubicBezTo>
                      <a:pt x="211556" y="555571"/>
                      <a:pt x="217991" y="551296"/>
                      <a:pt x="222997" y="546308"/>
                    </a:cubicBezTo>
                    <a:cubicBezTo>
                      <a:pt x="222997" y="546308"/>
                      <a:pt x="222997" y="546308"/>
                      <a:pt x="226572" y="542745"/>
                    </a:cubicBezTo>
                    <a:cubicBezTo>
                      <a:pt x="226572" y="542745"/>
                      <a:pt x="226572" y="542745"/>
                      <a:pt x="250884" y="547020"/>
                    </a:cubicBezTo>
                    <a:cubicBezTo>
                      <a:pt x="253744" y="542032"/>
                      <a:pt x="256604" y="537044"/>
                      <a:pt x="256604" y="537044"/>
                    </a:cubicBezTo>
                    <a:cubicBezTo>
                      <a:pt x="256604" y="537044"/>
                      <a:pt x="259464" y="532769"/>
                      <a:pt x="261609" y="527781"/>
                    </a:cubicBezTo>
                    <a:cubicBezTo>
                      <a:pt x="261609" y="527781"/>
                      <a:pt x="261609" y="527781"/>
                      <a:pt x="247308" y="509254"/>
                    </a:cubicBezTo>
                    <a:cubicBezTo>
                      <a:pt x="247308" y="509254"/>
                      <a:pt x="247308" y="509254"/>
                      <a:pt x="248739" y="504978"/>
                    </a:cubicBezTo>
                    <a:cubicBezTo>
                      <a:pt x="250884" y="496428"/>
                      <a:pt x="253029" y="487877"/>
                      <a:pt x="253029" y="479326"/>
                    </a:cubicBezTo>
                    <a:cubicBezTo>
                      <a:pt x="253029" y="479326"/>
                      <a:pt x="253029" y="479326"/>
                      <a:pt x="253744" y="474338"/>
                    </a:cubicBezTo>
                    <a:cubicBezTo>
                      <a:pt x="253744" y="474338"/>
                      <a:pt x="253744" y="474338"/>
                      <a:pt x="273050" y="462937"/>
                    </a:cubicBezTo>
                    <a:cubicBezTo>
                      <a:pt x="272335" y="457236"/>
                      <a:pt x="271620" y="451536"/>
                      <a:pt x="271620" y="451536"/>
                    </a:cubicBezTo>
                    <a:cubicBezTo>
                      <a:pt x="271620" y="451536"/>
                      <a:pt x="270905" y="446548"/>
                      <a:pt x="269475" y="440847"/>
                    </a:cubicBezTo>
                    <a:cubicBezTo>
                      <a:pt x="269475" y="440847"/>
                      <a:pt x="269475" y="440847"/>
                      <a:pt x="245878" y="436572"/>
                    </a:cubicBezTo>
                    <a:cubicBezTo>
                      <a:pt x="245878" y="436572"/>
                      <a:pt x="245878" y="436572"/>
                      <a:pt x="243733" y="431584"/>
                    </a:cubicBezTo>
                    <a:cubicBezTo>
                      <a:pt x="240158" y="425171"/>
                      <a:pt x="236583" y="418045"/>
                      <a:pt x="231577" y="412344"/>
                    </a:cubicBezTo>
                    <a:cubicBezTo>
                      <a:pt x="231577" y="412344"/>
                      <a:pt x="231577" y="412344"/>
                      <a:pt x="228002" y="408069"/>
                    </a:cubicBezTo>
                    <a:cubicBezTo>
                      <a:pt x="228002" y="408069"/>
                      <a:pt x="228002" y="408069"/>
                      <a:pt x="236583" y="383841"/>
                    </a:cubicBezTo>
                    <a:cubicBezTo>
                      <a:pt x="232292" y="379566"/>
                      <a:pt x="228717" y="376003"/>
                      <a:pt x="228002" y="376003"/>
                    </a:cubicBezTo>
                    <a:cubicBezTo>
                      <a:pt x="228002" y="376003"/>
                      <a:pt x="224427" y="372440"/>
                      <a:pt x="220136" y="368877"/>
                    </a:cubicBezTo>
                    <a:cubicBezTo>
                      <a:pt x="220136" y="368877"/>
                      <a:pt x="220136" y="368877"/>
                      <a:pt x="195825" y="383129"/>
                    </a:cubicBezTo>
                    <a:cubicBezTo>
                      <a:pt x="195825" y="383129"/>
                      <a:pt x="195825" y="383129"/>
                      <a:pt x="191534" y="380991"/>
                    </a:cubicBezTo>
                    <a:cubicBezTo>
                      <a:pt x="185099" y="378853"/>
                      <a:pt x="179379" y="376003"/>
                      <a:pt x="172943" y="375291"/>
                    </a:cubicBezTo>
                    <a:cubicBezTo>
                      <a:pt x="172943" y="375291"/>
                      <a:pt x="172943" y="375291"/>
                      <a:pt x="167938" y="373865"/>
                    </a:cubicBezTo>
                    <a:cubicBezTo>
                      <a:pt x="167938" y="373865"/>
                      <a:pt x="167938" y="373865"/>
                      <a:pt x="157927" y="346788"/>
                    </a:cubicBezTo>
                    <a:cubicBezTo>
                      <a:pt x="152207" y="346075"/>
                      <a:pt x="147201" y="346075"/>
                      <a:pt x="147201" y="346075"/>
                    </a:cubicBezTo>
                    <a:close/>
                    <a:moveTo>
                      <a:pt x="146407" y="327025"/>
                    </a:moveTo>
                    <a:cubicBezTo>
                      <a:pt x="146407" y="327025"/>
                      <a:pt x="156406" y="327025"/>
                      <a:pt x="165690" y="328453"/>
                    </a:cubicBezTo>
                    <a:cubicBezTo>
                      <a:pt x="165690" y="328453"/>
                      <a:pt x="165690" y="328453"/>
                      <a:pt x="171404" y="329168"/>
                    </a:cubicBezTo>
                    <a:cubicBezTo>
                      <a:pt x="171404" y="329168"/>
                      <a:pt x="171404" y="329168"/>
                      <a:pt x="181402" y="357735"/>
                    </a:cubicBezTo>
                    <a:cubicBezTo>
                      <a:pt x="185687" y="359163"/>
                      <a:pt x="189258" y="359877"/>
                      <a:pt x="193543" y="361306"/>
                    </a:cubicBezTo>
                    <a:cubicBezTo>
                      <a:pt x="193543" y="361306"/>
                      <a:pt x="193543" y="361306"/>
                      <a:pt x="219968" y="347022"/>
                    </a:cubicBezTo>
                    <a:cubicBezTo>
                      <a:pt x="219968" y="347022"/>
                      <a:pt x="219968" y="347022"/>
                      <a:pt x="224967" y="349879"/>
                    </a:cubicBezTo>
                    <a:cubicBezTo>
                      <a:pt x="231395" y="354878"/>
                      <a:pt x="239251" y="361306"/>
                      <a:pt x="239965" y="361306"/>
                    </a:cubicBezTo>
                    <a:cubicBezTo>
                      <a:pt x="239965" y="362020"/>
                      <a:pt x="247821" y="368448"/>
                      <a:pt x="254249" y="374875"/>
                    </a:cubicBezTo>
                    <a:cubicBezTo>
                      <a:pt x="254249" y="374875"/>
                      <a:pt x="254249" y="374875"/>
                      <a:pt x="257820" y="379160"/>
                    </a:cubicBezTo>
                    <a:cubicBezTo>
                      <a:pt x="257820" y="379160"/>
                      <a:pt x="257820" y="379160"/>
                      <a:pt x="248535" y="404871"/>
                    </a:cubicBezTo>
                    <a:cubicBezTo>
                      <a:pt x="252106" y="409156"/>
                      <a:pt x="255677" y="414155"/>
                      <a:pt x="257820" y="419154"/>
                    </a:cubicBezTo>
                    <a:cubicBezTo>
                      <a:pt x="257820" y="419154"/>
                      <a:pt x="257820" y="419154"/>
                      <a:pt x="284244" y="424154"/>
                    </a:cubicBezTo>
                    <a:cubicBezTo>
                      <a:pt x="284244" y="424154"/>
                      <a:pt x="284244" y="424154"/>
                      <a:pt x="284958" y="429867"/>
                    </a:cubicBezTo>
                    <a:cubicBezTo>
                      <a:pt x="287815" y="438437"/>
                      <a:pt x="289244" y="448436"/>
                      <a:pt x="289244" y="448436"/>
                    </a:cubicBezTo>
                    <a:cubicBezTo>
                      <a:pt x="289244" y="449150"/>
                      <a:pt x="291386" y="459149"/>
                      <a:pt x="292100" y="468433"/>
                    </a:cubicBezTo>
                    <a:cubicBezTo>
                      <a:pt x="292100" y="468433"/>
                      <a:pt x="292100" y="468433"/>
                      <a:pt x="292100" y="474146"/>
                    </a:cubicBezTo>
                    <a:cubicBezTo>
                      <a:pt x="292100" y="474146"/>
                      <a:pt x="292100" y="474146"/>
                      <a:pt x="271389" y="486287"/>
                    </a:cubicBezTo>
                    <a:cubicBezTo>
                      <a:pt x="270675" y="492715"/>
                      <a:pt x="269246" y="499857"/>
                      <a:pt x="267818" y="505570"/>
                    </a:cubicBezTo>
                    <a:cubicBezTo>
                      <a:pt x="267818" y="505570"/>
                      <a:pt x="267818" y="505570"/>
                      <a:pt x="283530" y="525567"/>
                    </a:cubicBezTo>
                    <a:cubicBezTo>
                      <a:pt x="283530" y="525567"/>
                      <a:pt x="283530" y="525567"/>
                      <a:pt x="280673" y="530567"/>
                    </a:cubicBezTo>
                    <a:cubicBezTo>
                      <a:pt x="277817" y="538423"/>
                      <a:pt x="272817" y="546993"/>
                      <a:pt x="272817" y="547707"/>
                    </a:cubicBezTo>
                    <a:cubicBezTo>
                      <a:pt x="272103" y="548421"/>
                      <a:pt x="267104" y="556991"/>
                      <a:pt x="262105" y="564133"/>
                    </a:cubicBezTo>
                    <a:cubicBezTo>
                      <a:pt x="262105" y="564133"/>
                      <a:pt x="262105" y="564133"/>
                      <a:pt x="258534" y="568418"/>
                    </a:cubicBezTo>
                    <a:cubicBezTo>
                      <a:pt x="258534" y="568418"/>
                      <a:pt x="258534" y="568418"/>
                      <a:pt x="231395" y="564133"/>
                    </a:cubicBezTo>
                    <a:cubicBezTo>
                      <a:pt x="227824" y="568418"/>
                      <a:pt x="223539" y="571275"/>
                      <a:pt x="219254" y="574132"/>
                    </a:cubicBezTo>
                    <a:cubicBezTo>
                      <a:pt x="219254" y="574132"/>
                      <a:pt x="219254" y="574132"/>
                      <a:pt x="218540" y="601985"/>
                    </a:cubicBezTo>
                    <a:cubicBezTo>
                      <a:pt x="218540" y="601985"/>
                      <a:pt x="218540" y="601985"/>
                      <a:pt x="213540" y="604842"/>
                    </a:cubicBezTo>
                    <a:cubicBezTo>
                      <a:pt x="205684" y="609127"/>
                      <a:pt x="196400" y="612698"/>
                      <a:pt x="195686" y="612698"/>
                    </a:cubicBezTo>
                    <a:cubicBezTo>
                      <a:pt x="195686" y="612698"/>
                      <a:pt x="185687" y="615554"/>
                      <a:pt x="177831" y="618411"/>
                    </a:cubicBezTo>
                    <a:cubicBezTo>
                      <a:pt x="177831" y="618411"/>
                      <a:pt x="177831" y="618411"/>
                      <a:pt x="172118" y="619125"/>
                    </a:cubicBezTo>
                    <a:cubicBezTo>
                      <a:pt x="172118" y="619125"/>
                      <a:pt x="172118" y="619125"/>
                      <a:pt x="152835" y="596986"/>
                    </a:cubicBezTo>
                    <a:cubicBezTo>
                      <a:pt x="148550" y="596986"/>
                      <a:pt x="144265" y="596986"/>
                      <a:pt x="139266" y="596986"/>
                    </a:cubicBezTo>
                    <a:cubicBezTo>
                      <a:pt x="139266" y="596986"/>
                      <a:pt x="139266" y="596986"/>
                      <a:pt x="119983" y="619125"/>
                    </a:cubicBezTo>
                    <a:cubicBezTo>
                      <a:pt x="119983" y="619125"/>
                      <a:pt x="119983" y="619125"/>
                      <a:pt x="114269" y="618411"/>
                    </a:cubicBezTo>
                    <a:cubicBezTo>
                      <a:pt x="106413" y="615554"/>
                      <a:pt x="96415" y="612698"/>
                      <a:pt x="96415" y="612698"/>
                    </a:cubicBezTo>
                    <a:cubicBezTo>
                      <a:pt x="95700" y="612698"/>
                      <a:pt x="86416" y="609127"/>
                      <a:pt x="78560" y="604842"/>
                    </a:cubicBezTo>
                    <a:cubicBezTo>
                      <a:pt x="78560" y="604842"/>
                      <a:pt x="78560" y="604842"/>
                      <a:pt x="73561" y="601985"/>
                    </a:cubicBezTo>
                    <a:cubicBezTo>
                      <a:pt x="73561" y="601985"/>
                      <a:pt x="73561" y="601985"/>
                      <a:pt x="72847" y="574132"/>
                    </a:cubicBezTo>
                    <a:cubicBezTo>
                      <a:pt x="68562" y="571275"/>
                      <a:pt x="64277" y="567704"/>
                      <a:pt x="60706" y="564133"/>
                    </a:cubicBezTo>
                    <a:cubicBezTo>
                      <a:pt x="60706" y="564133"/>
                      <a:pt x="60706" y="564133"/>
                      <a:pt x="33567" y="568418"/>
                    </a:cubicBezTo>
                    <a:cubicBezTo>
                      <a:pt x="33567" y="568418"/>
                      <a:pt x="33567" y="568418"/>
                      <a:pt x="29996" y="563419"/>
                    </a:cubicBezTo>
                    <a:cubicBezTo>
                      <a:pt x="24997" y="556991"/>
                      <a:pt x="19997" y="548421"/>
                      <a:pt x="19997" y="547707"/>
                    </a:cubicBezTo>
                    <a:cubicBezTo>
                      <a:pt x="19283" y="546993"/>
                      <a:pt x="14284" y="538423"/>
                      <a:pt x="10713" y="530567"/>
                    </a:cubicBezTo>
                    <a:cubicBezTo>
                      <a:pt x="10713" y="530567"/>
                      <a:pt x="10713" y="530567"/>
                      <a:pt x="8570" y="525567"/>
                    </a:cubicBezTo>
                    <a:cubicBezTo>
                      <a:pt x="8570" y="525567"/>
                      <a:pt x="8570" y="525567"/>
                      <a:pt x="24282" y="505570"/>
                    </a:cubicBezTo>
                    <a:cubicBezTo>
                      <a:pt x="22854" y="499857"/>
                      <a:pt x="22140" y="492715"/>
                      <a:pt x="20711" y="486287"/>
                    </a:cubicBezTo>
                    <a:cubicBezTo>
                      <a:pt x="20711" y="486287"/>
                      <a:pt x="20711" y="486287"/>
                      <a:pt x="0" y="474146"/>
                    </a:cubicBezTo>
                    <a:cubicBezTo>
                      <a:pt x="0" y="474146"/>
                      <a:pt x="0" y="474146"/>
                      <a:pt x="0" y="467719"/>
                    </a:cubicBezTo>
                    <a:cubicBezTo>
                      <a:pt x="714" y="459149"/>
                      <a:pt x="2143" y="449150"/>
                      <a:pt x="2857" y="448436"/>
                    </a:cubicBezTo>
                    <a:cubicBezTo>
                      <a:pt x="2857" y="448436"/>
                      <a:pt x="4285" y="437723"/>
                      <a:pt x="7142" y="429867"/>
                    </a:cubicBezTo>
                    <a:cubicBezTo>
                      <a:pt x="7142" y="429867"/>
                      <a:pt x="7142" y="429867"/>
                      <a:pt x="8570" y="424154"/>
                    </a:cubicBezTo>
                    <a:cubicBezTo>
                      <a:pt x="8570" y="424154"/>
                      <a:pt x="8570" y="424154"/>
                      <a:pt x="34281" y="419154"/>
                    </a:cubicBezTo>
                    <a:cubicBezTo>
                      <a:pt x="37138" y="414155"/>
                      <a:pt x="39994" y="409156"/>
                      <a:pt x="43565" y="404871"/>
                    </a:cubicBezTo>
                    <a:cubicBezTo>
                      <a:pt x="43565" y="404871"/>
                      <a:pt x="43565" y="404871"/>
                      <a:pt x="34281" y="379160"/>
                    </a:cubicBezTo>
                    <a:cubicBezTo>
                      <a:pt x="34281" y="379160"/>
                      <a:pt x="34281" y="379160"/>
                      <a:pt x="38566" y="374875"/>
                    </a:cubicBezTo>
                    <a:cubicBezTo>
                      <a:pt x="44279" y="368448"/>
                      <a:pt x="52135" y="362020"/>
                      <a:pt x="52135" y="361306"/>
                    </a:cubicBezTo>
                    <a:cubicBezTo>
                      <a:pt x="52850" y="361306"/>
                      <a:pt x="60706" y="354878"/>
                      <a:pt x="67847" y="349879"/>
                    </a:cubicBezTo>
                    <a:cubicBezTo>
                      <a:pt x="67847" y="349879"/>
                      <a:pt x="67847" y="349879"/>
                      <a:pt x="72133" y="347022"/>
                    </a:cubicBezTo>
                    <a:cubicBezTo>
                      <a:pt x="72133" y="347022"/>
                      <a:pt x="72133" y="347022"/>
                      <a:pt x="98557" y="361306"/>
                    </a:cubicBezTo>
                    <a:cubicBezTo>
                      <a:pt x="102842" y="359877"/>
                      <a:pt x="106413" y="359163"/>
                      <a:pt x="110698" y="357735"/>
                    </a:cubicBezTo>
                    <a:cubicBezTo>
                      <a:pt x="110698" y="357735"/>
                      <a:pt x="110698" y="357735"/>
                      <a:pt x="121411" y="329168"/>
                    </a:cubicBezTo>
                    <a:cubicBezTo>
                      <a:pt x="121411" y="329168"/>
                      <a:pt x="121411" y="329168"/>
                      <a:pt x="127124" y="328453"/>
                    </a:cubicBezTo>
                    <a:cubicBezTo>
                      <a:pt x="135695" y="327025"/>
                      <a:pt x="145693" y="327025"/>
                      <a:pt x="146407" y="327025"/>
                    </a:cubicBezTo>
                    <a:close/>
                    <a:moveTo>
                      <a:pt x="1236280" y="223838"/>
                    </a:moveTo>
                    <a:cubicBezTo>
                      <a:pt x="1239844" y="238110"/>
                      <a:pt x="1244833" y="262374"/>
                      <a:pt x="1246258" y="276646"/>
                    </a:cubicBezTo>
                    <a:cubicBezTo>
                      <a:pt x="1246258" y="283783"/>
                      <a:pt x="1246971" y="293773"/>
                      <a:pt x="1246971" y="303764"/>
                    </a:cubicBezTo>
                    <a:cubicBezTo>
                      <a:pt x="1247683" y="319464"/>
                      <a:pt x="1247683" y="341586"/>
                      <a:pt x="1250534" y="348009"/>
                    </a:cubicBezTo>
                    <a:cubicBezTo>
                      <a:pt x="1256949" y="362282"/>
                      <a:pt x="1267639" y="382977"/>
                      <a:pt x="1280468" y="395822"/>
                    </a:cubicBezTo>
                    <a:cubicBezTo>
                      <a:pt x="1295434" y="411522"/>
                      <a:pt x="1309688" y="434358"/>
                      <a:pt x="1303987" y="447203"/>
                    </a:cubicBezTo>
                    <a:cubicBezTo>
                      <a:pt x="1301136" y="455053"/>
                      <a:pt x="1282606" y="475035"/>
                      <a:pt x="1241269" y="474321"/>
                    </a:cubicBezTo>
                    <a:cubicBezTo>
                      <a:pt x="1241982" y="486453"/>
                      <a:pt x="1243407" y="506434"/>
                      <a:pt x="1243407" y="527129"/>
                    </a:cubicBezTo>
                    <a:cubicBezTo>
                      <a:pt x="1243407" y="588502"/>
                      <a:pt x="1235568" y="604201"/>
                      <a:pt x="1229866" y="610624"/>
                    </a:cubicBezTo>
                    <a:cubicBezTo>
                      <a:pt x="1223452" y="617047"/>
                      <a:pt x="1208485" y="624897"/>
                      <a:pt x="1150044" y="624897"/>
                    </a:cubicBezTo>
                    <a:cubicBezTo>
                      <a:pt x="1133652" y="624897"/>
                      <a:pt x="1112271" y="623469"/>
                      <a:pt x="1098729" y="622756"/>
                    </a:cubicBezTo>
                    <a:cubicBezTo>
                      <a:pt x="1098729" y="743359"/>
                      <a:pt x="1098729" y="743359"/>
                      <a:pt x="1098729" y="743359"/>
                    </a:cubicBezTo>
                    <a:cubicBezTo>
                      <a:pt x="1098729" y="749068"/>
                      <a:pt x="1094453" y="752636"/>
                      <a:pt x="1089464" y="753350"/>
                    </a:cubicBezTo>
                    <a:cubicBezTo>
                      <a:pt x="1088039" y="753350"/>
                      <a:pt x="1083050" y="754063"/>
                      <a:pt x="1074498" y="754063"/>
                    </a:cubicBezTo>
                    <a:cubicBezTo>
                      <a:pt x="1043139" y="754063"/>
                      <a:pt x="969018" y="749068"/>
                      <a:pt x="909151" y="713386"/>
                    </a:cubicBezTo>
                    <a:cubicBezTo>
                      <a:pt x="906301" y="711246"/>
                      <a:pt x="904875" y="708391"/>
                      <a:pt x="904875" y="704823"/>
                    </a:cubicBezTo>
                    <a:cubicBezTo>
                      <a:pt x="904875" y="653442"/>
                      <a:pt x="904875" y="653442"/>
                      <a:pt x="904875" y="653442"/>
                    </a:cubicBezTo>
                    <a:cubicBezTo>
                      <a:pt x="911290" y="655583"/>
                      <a:pt x="917704" y="657723"/>
                      <a:pt x="924118" y="659151"/>
                    </a:cubicBezTo>
                    <a:cubicBezTo>
                      <a:pt x="924118" y="699114"/>
                      <a:pt x="924118" y="699114"/>
                      <a:pt x="924118" y="699114"/>
                    </a:cubicBezTo>
                    <a:cubicBezTo>
                      <a:pt x="981847" y="731941"/>
                      <a:pt x="1054542" y="734082"/>
                      <a:pt x="1079486" y="734082"/>
                    </a:cubicBezTo>
                    <a:cubicBezTo>
                      <a:pt x="1079486" y="611338"/>
                      <a:pt x="1079486" y="611338"/>
                      <a:pt x="1079486" y="611338"/>
                    </a:cubicBezTo>
                    <a:cubicBezTo>
                      <a:pt x="1079486" y="608483"/>
                      <a:pt x="1080912" y="604915"/>
                      <a:pt x="1083763" y="603488"/>
                    </a:cubicBezTo>
                    <a:cubicBezTo>
                      <a:pt x="1085901" y="601347"/>
                      <a:pt x="1088752" y="601347"/>
                      <a:pt x="1091602" y="602061"/>
                    </a:cubicBezTo>
                    <a:cubicBezTo>
                      <a:pt x="1095166" y="602774"/>
                      <a:pt x="1122961" y="604915"/>
                      <a:pt x="1152894" y="604915"/>
                    </a:cubicBezTo>
                    <a:cubicBezTo>
                      <a:pt x="1153607" y="604915"/>
                      <a:pt x="1154320" y="604915"/>
                      <a:pt x="1155033" y="604915"/>
                    </a:cubicBezTo>
                    <a:cubicBezTo>
                      <a:pt x="1205634" y="604915"/>
                      <a:pt x="1214899" y="597779"/>
                      <a:pt x="1215612" y="597065"/>
                    </a:cubicBezTo>
                    <a:cubicBezTo>
                      <a:pt x="1216325" y="596352"/>
                      <a:pt x="1224164" y="586361"/>
                      <a:pt x="1224164" y="527129"/>
                    </a:cubicBezTo>
                    <a:cubicBezTo>
                      <a:pt x="1224164" y="495016"/>
                      <a:pt x="1221314" y="464330"/>
                      <a:pt x="1221314" y="464330"/>
                    </a:cubicBezTo>
                    <a:cubicBezTo>
                      <a:pt x="1221314" y="461476"/>
                      <a:pt x="1222739" y="458621"/>
                      <a:pt x="1224164" y="456480"/>
                    </a:cubicBezTo>
                    <a:cubicBezTo>
                      <a:pt x="1226302" y="455053"/>
                      <a:pt x="1229866" y="453626"/>
                      <a:pt x="1232004" y="453626"/>
                    </a:cubicBezTo>
                    <a:cubicBezTo>
                      <a:pt x="1268352" y="457908"/>
                      <a:pt x="1283318" y="444349"/>
                      <a:pt x="1286169" y="440067"/>
                    </a:cubicBezTo>
                    <a:cubicBezTo>
                      <a:pt x="1286169" y="435785"/>
                      <a:pt x="1280468" y="422940"/>
                      <a:pt x="1266926" y="409381"/>
                    </a:cubicBezTo>
                    <a:cubicBezTo>
                      <a:pt x="1247683" y="390113"/>
                      <a:pt x="1236280" y="362995"/>
                      <a:pt x="1232717" y="355145"/>
                    </a:cubicBezTo>
                    <a:cubicBezTo>
                      <a:pt x="1229153" y="345868"/>
                      <a:pt x="1228441" y="329455"/>
                      <a:pt x="1227728" y="304478"/>
                    </a:cubicBezTo>
                    <a:cubicBezTo>
                      <a:pt x="1227728" y="294487"/>
                      <a:pt x="1227015" y="285210"/>
                      <a:pt x="1227015" y="278074"/>
                    </a:cubicBezTo>
                    <a:cubicBezTo>
                      <a:pt x="1226302" y="270224"/>
                      <a:pt x="1224164" y="256665"/>
                      <a:pt x="1221314" y="245247"/>
                    </a:cubicBezTo>
                    <a:cubicBezTo>
                      <a:pt x="1227015" y="238110"/>
                      <a:pt x="1232004" y="230261"/>
                      <a:pt x="1236280" y="223838"/>
                    </a:cubicBezTo>
                    <a:close/>
                    <a:moveTo>
                      <a:pt x="736599" y="87312"/>
                    </a:moveTo>
                    <a:cubicBezTo>
                      <a:pt x="704159" y="87312"/>
                      <a:pt x="677861" y="113965"/>
                      <a:pt x="677861" y="146844"/>
                    </a:cubicBezTo>
                    <a:cubicBezTo>
                      <a:pt x="677861" y="179723"/>
                      <a:pt x="704159" y="206376"/>
                      <a:pt x="736599" y="206376"/>
                    </a:cubicBezTo>
                    <a:cubicBezTo>
                      <a:pt x="769039" y="206376"/>
                      <a:pt x="795337" y="179723"/>
                      <a:pt x="795337" y="146844"/>
                    </a:cubicBezTo>
                    <a:cubicBezTo>
                      <a:pt x="795337" y="113965"/>
                      <a:pt x="769039" y="87312"/>
                      <a:pt x="736599" y="87312"/>
                    </a:cubicBezTo>
                    <a:close/>
                    <a:moveTo>
                      <a:pt x="737393" y="68262"/>
                    </a:moveTo>
                    <a:cubicBezTo>
                      <a:pt x="780793" y="68262"/>
                      <a:pt x="815975" y="103444"/>
                      <a:pt x="815975" y="146844"/>
                    </a:cubicBezTo>
                    <a:cubicBezTo>
                      <a:pt x="815975" y="190244"/>
                      <a:pt x="780793" y="225426"/>
                      <a:pt x="737393" y="225426"/>
                    </a:cubicBezTo>
                    <a:cubicBezTo>
                      <a:pt x="693993" y="225426"/>
                      <a:pt x="658811" y="190244"/>
                      <a:pt x="658811" y="146844"/>
                    </a:cubicBezTo>
                    <a:cubicBezTo>
                      <a:pt x="658811" y="103444"/>
                      <a:pt x="693993" y="68262"/>
                      <a:pt x="737393" y="68262"/>
                    </a:cubicBezTo>
                    <a:close/>
                    <a:moveTo>
                      <a:pt x="736164" y="19050"/>
                    </a:moveTo>
                    <a:cubicBezTo>
                      <a:pt x="736164" y="19050"/>
                      <a:pt x="731159" y="19050"/>
                      <a:pt x="725439" y="19763"/>
                    </a:cubicBezTo>
                    <a:cubicBezTo>
                      <a:pt x="725439" y="19763"/>
                      <a:pt x="725439" y="19763"/>
                      <a:pt x="715428" y="46840"/>
                    </a:cubicBezTo>
                    <a:cubicBezTo>
                      <a:pt x="715428" y="46840"/>
                      <a:pt x="715428" y="46840"/>
                      <a:pt x="710422" y="48266"/>
                    </a:cubicBezTo>
                    <a:cubicBezTo>
                      <a:pt x="703987" y="49691"/>
                      <a:pt x="698267" y="51828"/>
                      <a:pt x="692546" y="53966"/>
                    </a:cubicBezTo>
                    <a:cubicBezTo>
                      <a:pt x="692546" y="53966"/>
                      <a:pt x="692546" y="53966"/>
                      <a:pt x="688256" y="56104"/>
                    </a:cubicBezTo>
                    <a:cubicBezTo>
                      <a:pt x="688256" y="56104"/>
                      <a:pt x="688256" y="56104"/>
                      <a:pt x="663944" y="42565"/>
                    </a:cubicBezTo>
                    <a:cubicBezTo>
                      <a:pt x="658939" y="46128"/>
                      <a:pt x="654648" y="49691"/>
                      <a:pt x="654648" y="49691"/>
                    </a:cubicBezTo>
                    <a:cubicBezTo>
                      <a:pt x="654648" y="49691"/>
                      <a:pt x="650358" y="53254"/>
                      <a:pt x="646783" y="56816"/>
                    </a:cubicBezTo>
                    <a:cubicBezTo>
                      <a:pt x="646783" y="56816"/>
                      <a:pt x="646783" y="56816"/>
                      <a:pt x="654648" y="81044"/>
                    </a:cubicBezTo>
                    <a:cubicBezTo>
                      <a:pt x="654648" y="81044"/>
                      <a:pt x="654648" y="81044"/>
                      <a:pt x="651788" y="85319"/>
                    </a:cubicBezTo>
                    <a:cubicBezTo>
                      <a:pt x="646783" y="91020"/>
                      <a:pt x="642493" y="98146"/>
                      <a:pt x="639632" y="105271"/>
                    </a:cubicBezTo>
                    <a:cubicBezTo>
                      <a:pt x="639632" y="105271"/>
                      <a:pt x="639632" y="105271"/>
                      <a:pt x="637487" y="109547"/>
                    </a:cubicBezTo>
                    <a:cubicBezTo>
                      <a:pt x="637487" y="109547"/>
                      <a:pt x="637487" y="109547"/>
                      <a:pt x="613891" y="113822"/>
                    </a:cubicBezTo>
                    <a:cubicBezTo>
                      <a:pt x="612460" y="119523"/>
                      <a:pt x="611745" y="124511"/>
                      <a:pt x="611745" y="124511"/>
                    </a:cubicBezTo>
                    <a:cubicBezTo>
                      <a:pt x="611745" y="124511"/>
                      <a:pt x="610315" y="129499"/>
                      <a:pt x="609600" y="135912"/>
                    </a:cubicBezTo>
                    <a:cubicBezTo>
                      <a:pt x="609600" y="135912"/>
                      <a:pt x="609600" y="135912"/>
                      <a:pt x="629622" y="147313"/>
                    </a:cubicBezTo>
                    <a:cubicBezTo>
                      <a:pt x="629622" y="147313"/>
                      <a:pt x="629622" y="147313"/>
                      <a:pt x="629622" y="153013"/>
                    </a:cubicBezTo>
                    <a:cubicBezTo>
                      <a:pt x="630337" y="160852"/>
                      <a:pt x="632482" y="169403"/>
                      <a:pt x="634627" y="177241"/>
                    </a:cubicBezTo>
                    <a:cubicBezTo>
                      <a:pt x="634627" y="177241"/>
                      <a:pt x="634627" y="177241"/>
                      <a:pt x="636057" y="182229"/>
                    </a:cubicBezTo>
                    <a:cubicBezTo>
                      <a:pt x="636057" y="182229"/>
                      <a:pt x="636057" y="182229"/>
                      <a:pt x="621041" y="200756"/>
                    </a:cubicBezTo>
                    <a:cubicBezTo>
                      <a:pt x="623901" y="205744"/>
                      <a:pt x="626761" y="210732"/>
                      <a:pt x="626761" y="210732"/>
                    </a:cubicBezTo>
                    <a:cubicBezTo>
                      <a:pt x="626761" y="210732"/>
                      <a:pt x="628907" y="215007"/>
                      <a:pt x="632482" y="219995"/>
                    </a:cubicBezTo>
                    <a:cubicBezTo>
                      <a:pt x="632482" y="219995"/>
                      <a:pt x="632482" y="219995"/>
                      <a:pt x="656794" y="215720"/>
                    </a:cubicBezTo>
                    <a:cubicBezTo>
                      <a:pt x="656794" y="215720"/>
                      <a:pt x="656794" y="215720"/>
                      <a:pt x="660369" y="219283"/>
                    </a:cubicBezTo>
                    <a:cubicBezTo>
                      <a:pt x="665374" y="224271"/>
                      <a:pt x="671810" y="229259"/>
                      <a:pt x="677530" y="232821"/>
                    </a:cubicBezTo>
                    <a:cubicBezTo>
                      <a:pt x="677530" y="232821"/>
                      <a:pt x="677530" y="232821"/>
                      <a:pt x="682535" y="236384"/>
                    </a:cubicBezTo>
                    <a:cubicBezTo>
                      <a:pt x="682535" y="236384"/>
                      <a:pt x="682535" y="236384"/>
                      <a:pt x="682535" y="262037"/>
                    </a:cubicBezTo>
                    <a:cubicBezTo>
                      <a:pt x="688256" y="264887"/>
                      <a:pt x="692546" y="266312"/>
                      <a:pt x="692546" y="266312"/>
                    </a:cubicBezTo>
                    <a:cubicBezTo>
                      <a:pt x="692546" y="266312"/>
                      <a:pt x="697552" y="268450"/>
                      <a:pt x="703272" y="269875"/>
                    </a:cubicBezTo>
                    <a:cubicBezTo>
                      <a:pt x="703272" y="269875"/>
                      <a:pt x="703272" y="269875"/>
                      <a:pt x="721148" y="249211"/>
                    </a:cubicBezTo>
                    <a:cubicBezTo>
                      <a:pt x="721148" y="249211"/>
                      <a:pt x="721148" y="249211"/>
                      <a:pt x="726154" y="249211"/>
                    </a:cubicBezTo>
                    <a:cubicBezTo>
                      <a:pt x="732589" y="249923"/>
                      <a:pt x="739024" y="249923"/>
                      <a:pt x="746175" y="249211"/>
                    </a:cubicBezTo>
                    <a:cubicBezTo>
                      <a:pt x="746175" y="249211"/>
                      <a:pt x="746175" y="249211"/>
                      <a:pt x="751180" y="249211"/>
                    </a:cubicBezTo>
                    <a:cubicBezTo>
                      <a:pt x="751180" y="249211"/>
                      <a:pt x="751180" y="249211"/>
                      <a:pt x="769057" y="269875"/>
                    </a:cubicBezTo>
                    <a:cubicBezTo>
                      <a:pt x="774777" y="268450"/>
                      <a:pt x="779067" y="266312"/>
                      <a:pt x="779067" y="266312"/>
                    </a:cubicBezTo>
                    <a:cubicBezTo>
                      <a:pt x="779782" y="266312"/>
                      <a:pt x="784788" y="264887"/>
                      <a:pt x="789793" y="262037"/>
                    </a:cubicBezTo>
                    <a:cubicBezTo>
                      <a:pt x="789793" y="262037"/>
                      <a:pt x="789793" y="262037"/>
                      <a:pt x="789793" y="236384"/>
                    </a:cubicBezTo>
                    <a:cubicBezTo>
                      <a:pt x="789793" y="236384"/>
                      <a:pt x="789793" y="236384"/>
                      <a:pt x="794798" y="233534"/>
                    </a:cubicBezTo>
                    <a:cubicBezTo>
                      <a:pt x="800519" y="229259"/>
                      <a:pt x="806954" y="224271"/>
                      <a:pt x="811960" y="219283"/>
                    </a:cubicBezTo>
                    <a:cubicBezTo>
                      <a:pt x="811960" y="219283"/>
                      <a:pt x="811960" y="219283"/>
                      <a:pt x="815535" y="215720"/>
                    </a:cubicBezTo>
                    <a:cubicBezTo>
                      <a:pt x="815535" y="215720"/>
                      <a:pt x="815535" y="215720"/>
                      <a:pt x="839847" y="219995"/>
                    </a:cubicBezTo>
                    <a:cubicBezTo>
                      <a:pt x="843422" y="215007"/>
                      <a:pt x="846282" y="210732"/>
                      <a:pt x="846282" y="210732"/>
                    </a:cubicBezTo>
                    <a:cubicBezTo>
                      <a:pt x="846282" y="210732"/>
                      <a:pt x="848427" y="205744"/>
                      <a:pt x="850572" y="200756"/>
                    </a:cubicBezTo>
                    <a:cubicBezTo>
                      <a:pt x="850572" y="200756"/>
                      <a:pt x="850572" y="200756"/>
                      <a:pt x="836271" y="182941"/>
                    </a:cubicBezTo>
                    <a:cubicBezTo>
                      <a:pt x="836271" y="182941"/>
                      <a:pt x="836271" y="182941"/>
                      <a:pt x="838417" y="177953"/>
                    </a:cubicBezTo>
                    <a:cubicBezTo>
                      <a:pt x="840562" y="169403"/>
                      <a:pt x="841992" y="160852"/>
                      <a:pt x="842707" y="153013"/>
                    </a:cubicBezTo>
                    <a:cubicBezTo>
                      <a:pt x="842707" y="153013"/>
                      <a:pt x="842707" y="153013"/>
                      <a:pt x="842707" y="147313"/>
                    </a:cubicBezTo>
                    <a:cubicBezTo>
                      <a:pt x="842707" y="147313"/>
                      <a:pt x="842707" y="147313"/>
                      <a:pt x="862013" y="135912"/>
                    </a:cubicBezTo>
                    <a:cubicBezTo>
                      <a:pt x="862013" y="130211"/>
                      <a:pt x="861298" y="124511"/>
                      <a:pt x="861298" y="124511"/>
                    </a:cubicBezTo>
                    <a:cubicBezTo>
                      <a:pt x="861298" y="124511"/>
                      <a:pt x="859868" y="119523"/>
                      <a:pt x="859153" y="113822"/>
                    </a:cubicBezTo>
                    <a:cubicBezTo>
                      <a:pt x="859153" y="113822"/>
                      <a:pt x="859153" y="113822"/>
                      <a:pt x="834841" y="109547"/>
                    </a:cubicBezTo>
                    <a:cubicBezTo>
                      <a:pt x="834841" y="109547"/>
                      <a:pt x="834841" y="109547"/>
                      <a:pt x="833411" y="105271"/>
                    </a:cubicBezTo>
                    <a:cubicBezTo>
                      <a:pt x="829836" y="98146"/>
                      <a:pt x="825546" y="91020"/>
                      <a:pt x="821255" y="85319"/>
                    </a:cubicBezTo>
                    <a:cubicBezTo>
                      <a:pt x="821255" y="85319"/>
                      <a:pt x="821255" y="85319"/>
                      <a:pt x="817680" y="81044"/>
                    </a:cubicBezTo>
                    <a:cubicBezTo>
                      <a:pt x="817680" y="81044"/>
                      <a:pt x="817680" y="81044"/>
                      <a:pt x="825546" y="56816"/>
                    </a:cubicBezTo>
                    <a:cubicBezTo>
                      <a:pt x="821970" y="53254"/>
                      <a:pt x="817680" y="49691"/>
                      <a:pt x="817680" y="49691"/>
                    </a:cubicBezTo>
                    <a:cubicBezTo>
                      <a:pt x="817680" y="49691"/>
                      <a:pt x="813390" y="46128"/>
                      <a:pt x="809099" y="42565"/>
                    </a:cubicBezTo>
                    <a:cubicBezTo>
                      <a:pt x="809099" y="42565"/>
                      <a:pt x="809099" y="42565"/>
                      <a:pt x="784788" y="56104"/>
                    </a:cubicBezTo>
                    <a:cubicBezTo>
                      <a:pt x="784788" y="56104"/>
                      <a:pt x="784788" y="56104"/>
                      <a:pt x="780497" y="53966"/>
                    </a:cubicBezTo>
                    <a:cubicBezTo>
                      <a:pt x="774777" y="51828"/>
                      <a:pt x="769057" y="49691"/>
                      <a:pt x="762621" y="48266"/>
                    </a:cubicBezTo>
                    <a:cubicBezTo>
                      <a:pt x="762621" y="48266"/>
                      <a:pt x="762621" y="48266"/>
                      <a:pt x="757616" y="46840"/>
                    </a:cubicBezTo>
                    <a:cubicBezTo>
                      <a:pt x="757616" y="46840"/>
                      <a:pt x="757616" y="46840"/>
                      <a:pt x="747605" y="19763"/>
                    </a:cubicBezTo>
                    <a:cubicBezTo>
                      <a:pt x="741885" y="19050"/>
                      <a:pt x="736164" y="19050"/>
                      <a:pt x="736164" y="19050"/>
                    </a:cubicBezTo>
                    <a:close/>
                    <a:moveTo>
                      <a:pt x="736243" y="0"/>
                    </a:moveTo>
                    <a:cubicBezTo>
                      <a:pt x="736957" y="0"/>
                      <a:pt x="746956" y="0"/>
                      <a:pt x="755526" y="1425"/>
                    </a:cubicBezTo>
                    <a:cubicBezTo>
                      <a:pt x="755526" y="1425"/>
                      <a:pt x="755526" y="1425"/>
                      <a:pt x="761239" y="2137"/>
                    </a:cubicBezTo>
                    <a:cubicBezTo>
                      <a:pt x="761239" y="2137"/>
                      <a:pt x="761239" y="2137"/>
                      <a:pt x="771952" y="30635"/>
                    </a:cubicBezTo>
                    <a:cubicBezTo>
                      <a:pt x="775523" y="32060"/>
                      <a:pt x="779808" y="33485"/>
                      <a:pt x="783379" y="34910"/>
                    </a:cubicBezTo>
                    <a:cubicBezTo>
                      <a:pt x="783379" y="34910"/>
                      <a:pt x="783379" y="34910"/>
                      <a:pt x="809804" y="19948"/>
                    </a:cubicBezTo>
                    <a:cubicBezTo>
                      <a:pt x="809804" y="19948"/>
                      <a:pt x="809804" y="19948"/>
                      <a:pt x="814803" y="22798"/>
                    </a:cubicBezTo>
                    <a:cubicBezTo>
                      <a:pt x="821945" y="27785"/>
                      <a:pt x="829801" y="34910"/>
                      <a:pt x="830515" y="34910"/>
                    </a:cubicBezTo>
                    <a:cubicBezTo>
                      <a:pt x="830515" y="34910"/>
                      <a:pt x="838371" y="41322"/>
                      <a:pt x="844084" y="47734"/>
                    </a:cubicBezTo>
                    <a:cubicBezTo>
                      <a:pt x="844084" y="47734"/>
                      <a:pt x="844084" y="47734"/>
                      <a:pt x="848370" y="52008"/>
                    </a:cubicBezTo>
                    <a:cubicBezTo>
                      <a:pt x="848370" y="52008"/>
                      <a:pt x="848370" y="52008"/>
                      <a:pt x="839085" y="77656"/>
                    </a:cubicBezTo>
                    <a:cubicBezTo>
                      <a:pt x="842656" y="81931"/>
                      <a:pt x="845513" y="86918"/>
                      <a:pt x="848370" y="92617"/>
                    </a:cubicBezTo>
                    <a:cubicBezTo>
                      <a:pt x="848370" y="92617"/>
                      <a:pt x="848370" y="92617"/>
                      <a:pt x="874080" y="96892"/>
                    </a:cubicBezTo>
                    <a:cubicBezTo>
                      <a:pt x="874080" y="96892"/>
                      <a:pt x="874080" y="96892"/>
                      <a:pt x="875508" y="103304"/>
                    </a:cubicBezTo>
                    <a:cubicBezTo>
                      <a:pt x="878365" y="111141"/>
                      <a:pt x="879794" y="121115"/>
                      <a:pt x="879794" y="121827"/>
                    </a:cubicBezTo>
                    <a:cubicBezTo>
                      <a:pt x="879794" y="121827"/>
                      <a:pt x="881936" y="131801"/>
                      <a:pt x="882650" y="141063"/>
                    </a:cubicBezTo>
                    <a:cubicBezTo>
                      <a:pt x="882650" y="141063"/>
                      <a:pt x="882650" y="141063"/>
                      <a:pt x="882650" y="146763"/>
                    </a:cubicBezTo>
                    <a:cubicBezTo>
                      <a:pt x="882650" y="146763"/>
                      <a:pt x="882650" y="146763"/>
                      <a:pt x="861225" y="158874"/>
                    </a:cubicBezTo>
                    <a:cubicBezTo>
                      <a:pt x="861225" y="165286"/>
                      <a:pt x="859796" y="172410"/>
                      <a:pt x="857654" y="178110"/>
                    </a:cubicBezTo>
                    <a:cubicBezTo>
                      <a:pt x="857654" y="178110"/>
                      <a:pt x="857654" y="178110"/>
                      <a:pt x="873366" y="198058"/>
                    </a:cubicBezTo>
                    <a:cubicBezTo>
                      <a:pt x="873366" y="198058"/>
                      <a:pt x="873366" y="198058"/>
                      <a:pt x="871223" y="203045"/>
                    </a:cubicBezTo>
                    <a:cubicBezTo>
                      <a:pt x="867652" y="210882"/>
                      <a:pt x="862653" y="220144"/>
                      <a:pt x="862653" y="220144"/>
                    </a:cubicBezTo>
                    <a:cubicBezTo>
                      <a:pt x="861939" y="220856"/>
                      <a:pt x="857654" y="229405"/>
                      <a:pt x="851940" y="236530"/>
                    </a:cubicBezTo>
                    <a:cubicBezTo>
                      <a:pt x="851940" y="236530"/>
                      <a:pt x="851940" y="236530"/>
                      <a:pt x="848370" y="240805"/>
                    </a:cubicBezTo>
                    <a:cubicBezTo>
                      <a:pt x="848370" y="240805"/>
                      <a:pt x="848370" y="240805"/>
                      <a:pt x="821945" y="236530"/>
                    </a:cubicBezTo>
                    <a:cubicBezTo>
                      <a:pt x="817660" y="240805"/>
                      <a:pt x="813375" y="243654"/>
                      <a:pt x="809090" y="246504"/>
                    </a:cubicBezTo>
                    <a:cubicBezTo>
                      <a:pt x="809090" y="246504"/>
                      <a:pt x="809090" y="246504"/>
                      <a:pt x="809090" y="274289"/>
                    </a:cubicBezTo>
                    <a:cubicBezTo>
                      <a:pt x="809090" y="274289"/>
                      <a:pt x="809090" y="274289"/>
                      <a:pt x="804090" y="277139"/>
                    </a:cubicBezTo>
                    <a:cubicBezTo>
                      <a:pt x="796234" y="281414"/>
                      <a:pt x="786236" y="284976"/>
                      <a:pt x="786236" y="284976"/>
                    </a:cubicBezTo>
                    <a:cubicBezTo>
                      <a:pt x="786236" y="284976"/>
                      <a:pt x="776237" y="288538"/>
                      <a:pt x="767667" y="290675"/>
                    </a:cubicBezTo>
                    <a:cubicBezTo>
                      <a:pt x="767667" y="290675"/>
                      <a:pt x="767667" y="290675"/>
                      <a:pt x="761954" y="292100"/>
                    </a:cubicBezTo>
                    <a:cubicBezTo>
                      <a:pt x="761954" y="292100"/>
                      <a:pt x="761954" y="292100"/>
                      <a:pt x="742671" y="269302"/>
                    </a:cubicBezTo>
                    <a:cubicBezTo>
                      <a:pt x="738386" y="270015"/>
                      <a:pt x="734101" y="270015"/>
                      <a:pt x="729101" y="269302"/>
                    </a:cubicBezTo>
                    <a:cubicBezTo>
                      <a:pt x="729101" y="269302"/>
                      <a:pt x="729101" y="269302"/>
                      <a:pt x="710533" y="292100"/>
                    </a:cubicBezTo>
                    <a:cubicBezTo>
                      <a:pt x="710533" y="292100"/>
                      <a:pt x="710533" y="292100"/>
                      <a:pt x="704819" y="290675"/>
                    </a:cubicBezTo>
                    <a:cubicBezTo>
                      <a:pt x="696249" y="288538"/>
                      <a:pt x="686965" y="284976"/>
                      <a:pt x="686250" y="284976"/>
                    </a:cubicBezTo>
                    <a:cubicBezTo>
                      <a:pt x="685536" y="284976"/>
                      <a:pt x="676966" y="281414"/>
                      <a:pt x="669110" y="277139"/>
                    </a:cubicBezTo>
                    <a:cubicBezTo>
                      <a:pt x="669110" y="277139"/>
                      <a:pt x="669110" y="277139"/>
                      <a:pt x="663397" y="274289"/>
                    </a:cubicBezTo>
                    <a:cubicBezTo>
                      <a:pt x="663397" y="274289"/>
                      <a:pt x="663397" y="274289"/>
                      <a:pt x="663397" y="246504"/>
                    </a:cubicBezTo>
                    <a:cubicBezTo>
                      <a:pt x="658397" y="243654"/>
                      <a:pt x="654827" y="240092"/>
                      <a:pt x="650541" y="236530"/>
                    </a:cubicBezTo>
                    <a:cubicBezTo>
                      <a:pt x="650541" y="236530"/>
                      <a:pt x="650541" y="236530"/>
                      <a:pt x="624117" y="240805"/>
                    </a:cubicBezTo>
                    <a:cubicBezTo>
                      <a:pt x="624117" y="240805"/>
                      <a:pt x="624117" y="240805"/>
                      <a:pt x="620546" y="236530"/>
                    </a:cubicBezTo>
                    <a:cubicBezTo>
                      <a:pt x="615547" y="229405"/>
                      <a:pt x="609833" y="220856"/>
                      <a:pt x="609833" y="220144"/>
                    </a:cubicBezTo>
                    <a:cubicBezTo>
                      <a:pt x="609833" y="220144"/>
                      <a:pt x="604834" y="210882"/>
                      <a:pt x="601263" y="203045"/>
                    </a:cubicBezTo>
                    <a:cubicBezTo>
                      <a:pt x="601263" y="203045"/>
                      <a:pt x="601263" y="203045"/>
                      <a:pt x="599120" y="198058"/>
                    </a:cubicBezTo>
                    <a:cubicBezTo>
                      <a:pt x="599120" y="198058"/>
                      <a:pt x="599120" y="198058"/>
                      <a:pt x="614832" y="178110"/>
                    </a:cubicBezTo>
                    <a:cubicBezTo>
                      <a:pt x="613404" y="172410"/>
                      <a:pt x="611976" y="165286"/>
                      <a:pt x="611261" y="158874"/>
                    </a:cubicBezTo>
                    <a:cubicBezTo>
                      <a:pt x="611261" y="158874"/>
                      <a:pt x="611261" y="158874"/>
                      <a:pt x="590550" y="146763"/>
                    </a:cubicBezTo>
                    <a:cubicBezTo>
                      <a:pt x="590550" y="146763"/>
                      <a:pt x="590550" y="146763"/>
                      <a:pt x="590550" y="140351"/>
                    </a:cubicBezTo>
                    <a:cubicBezTo>
                      <a:pt x="590550" y="131801"/>
                      <a:pt x="592693" y="121827"/>
                      <a:pt x="592693" y="121827"/>
                    </a:cubicBezTo>
                    <a:cubicBezTo>
                      <a:pt x="592693" y="121115"/>
                      <a:pt x="594835" y="111141"/>
                      <a:pt x="596978" y="102591"/>
                    </a:cubicBezTo>
                    <a:cubicBezTo>
                      <a:pt x="596978" y="102591"/>
                      <a:pt x="596978" y="102591"/>
                      <a:pt x="598406" y="96892"/>
                    </a:cubicBezTo>
                    <a:cubicBezTo>
                      <a:pt x="598406" y="96892"/>
                      <a:pt x="598406" y="96892"/>
                      <a:pt x="624117" y="92617"/>
                    </a:cubicBezTo>
                    <a:cubicBezTo>
                      <a:pt x="626973" y="86918"/>
                      <a:pt x="629830" y="81931"/>
                      <a:pt x="633401" y="77656"/>
                    </a:cubicBezTo>
                    <a:cubicBezTo>
                      <a:pt x="633401" y="77656"/>
                      <a:pt x="633401" y="77656"/>
                      <a:pt x="624117" y="52008"/>
                    </a:cubicBezTo>
                    <a:cubicBezTo>
                      <a:pt x="624117" y="52008"/>
                      <a:pt x="624117" y="52008"/>
                      <a:pt x="629116" y="47734"/>
                    </a:cubicBezTo>
                    <a:cubicBezTo>
                      <a:pt x="634829" y="41322"/>
                      <a:pt x="642685" y="34910"/>
                      <a:pt x="642685" y="34910"/>
                    </a:cubicBezTo>
                    <a:cubicBezTo>
                      <a:pt x="642685" y="34197"/>
                      <a:pt x="650541" y="27785"/>
                      <a:pt x="657683" y="22798"/>
                    </a:cubicBezTo>
                    <a:cubicBezTo>
                      <a:pt x="657683" y="22798"/>
                      <a:pt x="657683" y="22798"/>
                      <a:pt x="662683" y="19948"/>
                    </a:cubicBezTo>
                    <a:cubicBezTo>
                      <a:pt x="662683" y="19948"/>
                      <a:pt x="662683" y="19948"/>
                      <a:pt x="689107" y="34910"/>
                    </a:cubicBezTo>
                    <a:cubicBezTo>
                      <a:pt x="692678" y="33485"/>
                      <a:pt x="696963" y="32060"/>
                      <a:pt x="700534" y="30635"/>
                    </a:cubicBezTo>
                    <a:cubicBezTo>
                      <a:pt x="700534" y="30635"/>
                      <a:pt x="700534" y="30635"/>
                      <a:pt x="711247" y="2137"/>
                    </a:cubicBezTo>
                    <a:cubicBezTo>
                      <a:pt x="711247" y="2137"/>
                      <a:pt x="711247" y="2137"/>
                      <a:pt x="717674" y="1425"/>
                    </a:cubicBezTo>
                    <a:cubicBezTo>
                      <a:pt x="725530" y="0"/>
                      <a:pt x="736243" y="0"/>
                      <a:pt x="736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>
                  <a:latin typeface="+mj-lt"/>
                </a:endParaRPr>
              </a:p>
            </p:txBody>
          </p:sp>
          <p:sp>
            <p:nvSpPr>
              <p:cNvPr id="10" name="Freeform 124"/>
              <p:cNvSpPr>
                <a:spLocks/>
              </p:cNvSpPr>
              <p:nvPr/>
            </p:nvSpPr>
            <p:spPr bwMode="auto">
              <a:xfrm>
                <a:off x="5552902" y="2881312"/>
                <a:ext cx="1131349" cy="915134"/>
              </a:xfrm>
              <a:custGeom>
                <a:avLst/>
                <a:gdLst>
                  <a:gd name="connsiteX0" fmla="*/ 38100 w 1131349"/>
                  <a:gd name="connsiteY0" fmla="*/ 449262 h 915134"/>
                  <a:gd name="connsiteX1" fmla="*/ 76200 w 1131349"/>
                  <a:gd name="connsiteY1" fmla="*/ 488156 h 915134"/>
                  <a:gd name="connsiteX2" fmla="*/ 38100 w 1131349"/>
                  <a:gd name="connsiteY2" fmla="*/ 527050 h 915134"/>
                  <a:gd name="connsiteX3" fmla="*/ 0 w 1131349"/>
                  <a:gd name="connsiteY3" fmla="*/ 488156 h 915134"/>
                  <a:gd name="connsiteX4" fmla="*/ 38100 w 1131349"/>
                  <a:gd name="connsiteY4" fmla="*/ 449262 h 915134"/>
                  <a:gd name="connsiteX5" fmla="*/ 363491 w 1131349"/>
                  <a:gd name="connsiteY5" fmla="*/ 419100 h 915134"/>
                  <a:gd name="connsiteX6" fmla="*/ 558980 w 1131349"/>
                  <a:gd name="connsiteY6" fmla="*/ 454796 h 915134"/>
                  <a:gd name="connsiteX7" fmla="*/ 521166 w 1131349"/>
                  <a:gd name="connsiteY7" fmla="*/ 539753 h 915134"/>
                  <a:gd name="connsiteX8" fmla="*/ 519739 w 1131349"/>
                  <a:gd name="connsiteY8" fmla="*/ 541894 h 915134"/>
                  <a:gd name="connsiteX9" fmla="*/ 347082 w 1131349"/>
                  <a:gd name="connsiteY9" fmla="*/ 581874 h 915134"/>
                  <a:gd name="connsiteX10" fmla="*/ 287864 w 1131349"/>
                  <a:gd name="connsiteY10" fmla="*/ 713949 h 915134"/>
                  <a:gd name="connsiteX11" fmla="*/ 245770 w 1131349"/>
                  <a:gd name="connsiteY11" fmla="*/ 717519 h 915134"/>
                  <a:gd name="connsiteX12" fmla="*/ 243630 w 1131349"/>
                  <a:gd name="connsiteY12" fmla="*/ 715377 h 915134"/>
                  <a:gd name="connsiteX13" fmla="*/ 163722 w 1131349"/>
                  <a:gd name="connsiteY13" fmla="*/ 644699 h 915134"/>
                  <a:gd name="connsiteX14" fmla="*/ 163009 w 1131349"/>
                  <a:gd name="connsiteY14" fmla="*/ 798905 h 915134"/>
                  <a:gd name="connsiteX15" fmla="*/ 163722 w 1131349"/>
                  <a:gd name="connsiteY15" fmla="*/ 799619 h 915134"/>
                  <a:gd name="connsiteX16" fmla="*/ 163722 w 1131349"/>
                  <a:gd name="connsiteY16" fmla="*/ 912419 h 915134"/>
                  <a:gd name="connsiteX17" fmla="*/ 159441 w 1131349"/>
                  <a:gd name="connsiteY17" fmla="*/ 914560 h 915134"/>
                  <a:gd name="connsiteX18" fmla="*/ 32445 w 1131349"/>
                  <a:gd name="connsiteY18" fmla="*/ 639701 h 915134"/>
                  <a:gd name="connsiteX19" fmla="*/ 38867 w 1131349"/>
                  <a:gd name="connsiteY19" fmla="*/ 633276 h 915134"/>
                  <a:gd name="connsiteX20" fmla="*/ 57417 w 1131349"/>
                  <a:gd name="connsiteY20" fmla="*/ 655408 h 915134"/>
                  <a:gd name="connsiteX21" fmla="*/ 74540 w 1131349"/>
                  <a:gd name="connsiteY21" fmla="*/ 651124 h 915134"/>
                  <a:gd name="connsiteX22" fmla="*/ 94517 w 1131349"/>
                  <a:gd name="connsiteY22" fmla="*/ 644699 h 915134"/>
                  <a:gd name="connsiteX23" fmla="*/ 114493 w 1131349"/>
                  <a:gd name="connsiteY23" fmla="*/ 636132 h 915134"/>
                  <a:gd name="connsiteX24" fmla="*/ 130190 w 1131349"/>
                  <a:gd name="connsiteY24" fmla="*/ 628279 h 915134"/>
                  <a:gd name="connsiteX25" fmla="*/ 130190 w 1131349"/>
                  <a:gd name="connsiteY25" fmla="*/ 599008 h 915134"/>
                  <a:gd name="connsiteX26" fmla="*/ 158728 w 1131349"/>
                  <a:gd name="connsiteY26" fmla="*/ 604005 h 915134"/>
                  <a:gd name="connsiteX27" fmla="*/ 169430 w 1131349"/>
                  <a:gd name="connsiteY27" fmla="*/ 589727 h 915134"/>
                  <a:gd name="connsiteX28" fmla="*/ 180845 w 1131349"/>
                  <a:gd name="connsiteY28" fmla="*/ 571879 h 915134"/>
                  <a:gd name="connsiteX29" fmla="*/ 190834 w 1131349"/>
                  <a:gd name="connsiteY29" fmla="*/ 552603 h 915134"/>
                  <a:gd name="connsiteX30" fmla="*/ 197968 w 1131349"/>
                  <a:gd name="connsiteY30" fmla="*/ 536183 h 915134"/>
                  <a:gd name="connsiteX31" fmla="*/ 180845 w 1131349"/>
                  <a:gd name="connsiteY31" fmla="*/ 514765 h 915134"/>
                  <a:gd name="connsiteX32" fmla="*/ 180845 w 1131349"/>
                  <a:gd name="connsiteY32" fmla="*/ 512624 h 915134"/>
                  <a:gd name="connsiteX33" fmla="*/ 202963 w 1131349"/>
                  <a:gd name="connsiteY33" fmla="*/ 499773 h 915134"/>
                  <a:gd name="connsiteX34" fmla="*/ 215805 w 1131349"/>
                  <a:gd name="connsiteY34" fmla="*/ 507626 h 915134"/>
                  <a:gd name="connsiteX35" fmla="*/ 225080 w 1131349"/>
                  <a:gd name="connsiteY35" fmla="*/ 511910 h 915134"/>
                  <a:gd name="connsiteX36" fmla="*/ 239349 w 1131349"/>
                  <a:gd name="connsiteY36" fmla="*/ 503343 h 915134"/>
                  <a:gd name="connsiteX37" fmla="*/ 259326 w 1131349"/>
                  <a:gd name="connsiteY37" fmla="*/ 506198 h 915134"/>
                  <a:gd name="connsiteX38" fmla="*/ 272168 w 1131349"/>
                  <a:gd name="connsiteY38" fmla="*/ 517621 h 915134"/>
                  <a:gd name="connsiteX39" fmla="*/ 281443 w 1131349"/>
                  <a:gd name="connsiteY39" fmla="*/ 514765 h 915134"/>
                  <a:gd name="connsiteX40" fmla="*/ 300707 w 1131349"/>
                  <a:gd name="connsiteY40" fmla="*/ 509054 h 915134"/>
                  <a:gd name="connsiteX41" fmla="*/ 301420 w 1131349"/>
                  <a:gd name="connsiteY41" fmla="*/ 509054 h 915134"/>
                  <a:gd name="connsiteX42" fmla="*/ 302134 w 1131349"/>
                  <a:gd name="connsiteY42" fmla="*/ 508340 h 915134"/>
                  <a:gd name="connsiteX43" fmla="*/ 319257 w 1131349"/>
                  <a:gd name="connsiteY43" fmla="*/ 499059 h 915134"/>
                  <a:gd name="connsiteX44" fmla="*/ 327818 w 1131349"/>
                  <a:gd name="connsiteY44" fmla="*/ 493348 h 915134"/>
                  <a:gd name="connsiteX45" fmla="*/ 327818 w 1131349"/>
                  <a:gd name="connsiteY45" fmla="*/ 476214 h 915134"/>
                  <a:gd name="connsiteX46" fmla="*/ 339947 w 1131349"/>
                  <a:gd name="connsiteY46" fmla="*/ 459080 h 915134"/>
                  <a:gd name="connsiteX47" fmla="*/ 354930 w 1131349"/>
                  <a:gd name="connsiteY47" fmla="*/ 454796 h 915134"/>
                  <a:gd name="connsiteX48" fmla="*/ 357784 w 1131349"/>
                  <a:gd name="connsiteY48" fmla="*/ 445515 h 915134"/>
                  <a:gd name="connsiteX49" fmla="*/ 363491 w 1131349"/>
                  <a:gd name="connsiteY49" fmla="*/ 419100 h 915134"/>
                  <a:gd name="connsiteX50" fmla="*/ 273105 w 1131349"/>
                  <a:gd name="connsiteY50" fmla="*/ 377399 h 915134"/>
                  <a:gd name="connsiteX51" fmla="*/ 244584 w 1131349"/>
                  <a:gd name="connsiteY51" fmla="*/ 377665 h 915134"/>
                  <a:gd name="connsiteX52" fmla="*/ 226045 w 1131349"/>
                  <a:gd name="connsiteY52" fmla="*/ 426450 h 915134"/>
                  <a:gd name="connsiteX53" fmla="*/ 274531 w 1131349"/>
                  <a:gd name="connsiteY53" fmla="*/ 446248 h 915134"/>
                  <a:gd name="connsiteX54" fmla="*/ 293070 w 1131349"/>
                  <a:gd name="connsiteY54" fmla="*/ 396755 h 915134"/>
                  <a:gd name="connsiteX55" fmla="*/ 273105 w 1131349"/>
                  <a:gd name="connsiteY55" fmla="*/ 377399 h 915134"/>
                  <a:gd name="connsiteX56" fmla="*/ 243855 w 1131349"/>
                  <a:gd name="connsiteY56" fmla="*/ 327025 h 915134"/>
                  <a:gd name="connsiteX57" fmla="*/ 254561 w 1131349"/>
                  <a:gd name="connsiteY57" fmla="*/ 337008 h 915134"/>
                  <a:gd name="connsiteX58" fmla="*/ 280968 w 1131349"/>
                  <a:gd name="connsiteY58" fmla="*/ 340573 h 915134"/>
                  <a:gd name="connsiteX59" fmla="*/ 293815 w 1131349"/>
                  <a:gd name="connsiteY59" fmla="*/ 333442 h 915134"/>
                  <a:gd name="connsiteX60" fmla="*/ 322363 w 1131349"/>
                  <a:gd name="connsiteY60" fmla="*/ 354833 h 915134"/>
                  <a:gd name="connsiteX61" fmla="*/ 319508 w 1131349"/>
                  <a:gd name="connsiteY61" fmla="*/ 368381 h 915134"/>
                  <a:gd name="connsiteX62" fmla="*/ 327359 w 1131349"/>
                  <a:gd name="connsiteY62" fmla="*/ 381928 h 915134"/>
                  <a:gd name="connsiteX63" fmla="*/ 331641 w 1131349"/>
                  <a:gd name="connsiteY63" fmla="*/ 394763 h 915134"/>
                  <a:gd name="connsiteX64" fmla="*/ 343061 w 1131349"/>
                  <a:gd name="connsiteY64" fmla="*/ 402606 h 915134"/>
                  <a:gd name="connsiteX65" fmla="*/ 339492 w 1131349"/>
                  <a:gd name="connsiteY65" fmla="*/ 437545 h 915134"/>
                  <a:gd name="connsiteX66" fmla="*/ 326645 w 1131349"/>
                  <a:gd name="connsiteY66" fmla="*/ 442536 h 915134"/>
                  <a:gd name="connsiteX67" fmla="*/ 308089 w 1131349"/>
                  <a:gd name="connsiteY67" fmla="*/ 467492 h 915134"/>
                  <a:gd name="connsiteX68" fmla="*/ 308089 w 1131349"/>
                  <a:gd name="connsiteY68" fmla="*/ 481753 h 915134"/>
                  <a:gd name="connsiteX69" fmla="*/ 293101 w 1131349"/>
                  <a:gd name="connsiteY69" fmla="*/ 490309 h 915134"/>
                  <a:gd name="connsiteX70" fmla="*/ 276686 w 1131349"/>
                  <a:gd name="connsiteY70" fmla="*/ 495300 h 915134"/>
                  <a:gd name="connsiteX71" fmla="*/ 265980 w 1131349"/>
                  <a:gd name="connsiteY71" fmla="*/ 486031 h 915134"/>
                  <a:gd name="connsiteX72" fmla="*/ 236004 w 1131349"/>
                  <a:gd name="connsiteY72" fmla="*/ 481753 h 915134"/>
                  <a:gd name="connsiteX73" fmla="*/ 223871 w 1131349"/>
                  <a:gd name="connsiteY73" fmla="*/ 488883 h 915134"/>
                  <a:gd name="connsiteX74" fmla="*/ 196037 w 1131349"/>
                  <a:gd name="connsiteY74" fmla="*/ 467492 h 915134"/>
                  <a:gd name="connsiteX75" fmla="*/ 199605 w 1131349"/>
                  <a:gd name="connsiteY75" fmla="*/ 453944 h 915134"/>
                  <a:gd name="connsiteX76" fmla="*/ 192468 w 1131349"/>
                  <a:gd name="connsiteY76" fmla="*/ 441110 h 915134"/>
                  <a:gd name="connsiteX77" fmla="*/ 188186 w 1131349"/>
                  <a:gd name="connsiteY77" fmla="*/ 426136 h 915134"/>
                  <a:gd name="connsiteX78" fmla="*/ 176053 w 1131349"/>
                  <a:gd name="connsiteY78" fmla="*/ 419006 h 915134"/>
                  <a:gd name="connsiteX79" fmla="*/ 180335 w 1131349"/>
                  <a:gd name="connsiteY79" fmla="*/ 382641 h 915134"/>
                  <a:gd name="connsiteX80" fmla="*/ 193895 w 1131349"/>
                  <a:gd name="connsiteY80" fmla="*/ 378363 h 915134"/>
                  <a:gd name="connsiteX81" fmla="*/ 211024 w 1131349"/>
                  <a:gd name="connsiteY81" fmla="*/ 356259 h 915134"/>
                  <a:gd name="connsiteX82" fmla="*/ 211024 w 1131349"/>
                  <a:gd name="connsiteY82" fmla="*/ 341999 h 915134"/>
                  <a:gd name="connsiteX83" fmla="*/ 226726 w 1131349"/>
                  <a:gd name="connsiteY83" fmla="*/ 332729 h 915134"/>
                  <a:gd name="connsiteX84" fmla="*/ 243855 w 1131349"/>
                  <a:gd name="connsiteY84" fmla="*/ 327025 h 915134"/>
                  <a:gd name="connsiteX85" fmla="*/ 627857 w 1131349"/>
                  <a:gd name="connsiteY85" fmla="*/ 122237 h 915134"/>
                  <a:gd name="connsiteX86" fmla="*/ 666751 w 1131349"/>
                  <a:gd name="connsiteY86" fmla="*/ 161131 h 915134"/>
                  <a:gd name="connsiteX87" fmla="*/ 627857 w 1131349"/>
                  <a:gd name="connsiteY87" fmla="*/ 200025 h 915134"/>
                  <a:gd name="connsiteX88" fmla="*/ 588963 w 1131349"/>
                  <a:gd name="connsiteY88" fmla="*/ 161131 h 915134"/>
                  <a:gd name="connsiteX89" fmla="*/ 627857 w 1131349"/>
                  <a:gd name="connsiteY89" fmla="*/ 122237 h 915134"/>
                  <a:gd name="connsiteX90" fmla="*/ 953153 w 1131349"/>
                  <a:gd name="connsiteY90" fmla="*/ 90487 h 915134"/>
                  <a:gd name="connsiteX91" fmla="*/ 1130938 w 1131349"/>
                  <a:gd name="connsiteY91" fmla="*/ 196128 h 915134"/>
                  <a:gd name="connsiteX92" fmla="*/ 777511 w 1131349"/>
                  <a:gd name="connsiteY92" fmla="*/ 480216 h 915134"/>
                  <a:gd name="connsiteX93" fmla="*/ 853194 w 1131349"/>
                  <a:gd name="connsiteY93" fmla="*/ 658664 h 915134"/>
                  <a:gd name="connsiteX94" fmla="*/ 619003 w 1131349"/>
                  <a:gd name="connsiteY94" fmla="*/ 316045 h 915134"/>
                  <a:gd name="connsiteX95" fmla="*/ 627571 w 1131349"/>
                  <a:gd name="connsiteY95" fmla="*/ 306052 h 915134"/>
                  <a:gd name="connsiteX96" fmla="*/ 646135 w 1131349"/>
                  <a:gd name="connsiteY96" fmla="*/ 328179 h 915134"/>
                  <a:gd name="connsiteX97" fmla="*/ 663271 w 1131349"/>
                  <a:gd name="connsiteY97" fmla="*/ 323896 h 915134"/>
                  <a:gd name="connsiteX98" fmla="*/ 683263 w 1131349"/>
                  <a:gd name="connsiteY98" fmla="*/ 318186 h 915134"/>
                  <a:gd name="connsiteX99" fmla="*/ 703255 w 1131349"/>
                  <a:gd name="connsiteY99" fmla="*/ 308907 h 915134"/>
                  <a:gd name="connsiteX100" fmla="*/ 718963 w 1131349"/>
                  <a:gd name="connsiteY100" fmla="*/ 301055 h 915134"/>
                  <a:gd name="connsiteX101" fmla="*/ 719677 w 1131349"/>
                  <a:gd name="connsiteY101" fmla="*/ 271790 h 915134"/>
                  <a:gd name="connsiteX102" fmla="*/ 748236 w 1131349"/>
                  <a:gd name="connsiteY102" fmla="*/ 276786 h 915134"/>
                  <a:gd name="connsiteX103" fmla="*/ 758232 w 1131349"/>
                  <a:gd name="connsiteY103" fmla="*/ 262511 h 915134"/>
                  <a:gd name="connsiteX104" fmla="*/ 770371 w 1131349"/>
                  <a:gd name="connsiteY104" fmla="*/ 244666 h 915134"/>
                  <a:gd name="connsiteX105" fmla="*/ 779653 w 1131349"/>
                  <a:gd name="connsiteY105" fmla="*/ 225393 h 915134"/>
                  <a:gd name="connsiteX106" fmla="*/ 786793 w 1131349"/>
                  <a:gd name="connsiteY106" fmla="*/ 208976 h 915134"/>
                  <a:gd name="connsiteX107" fmla="*/ 769657 w 1131349"/>
                  <a:gd name="connsiteY107" fmla="*/ 187563 h 915134"/>
                  <a:gd name="connsiteX108" fmla="*/ 770371 w 1131349"/>
                  <a:gd name="connsiteY108" fmla="*/ 185421 h 915134"/>
                  <a:gd name="connsiteX109" fmla="*/ 792505 w 1131349"/>
                  <a:gd name="connsiteY109" fmla="*/ 171859 h 915134"/>
                  <a:gd name="connsiteX110" fmla="*/ 805356 w 1131349"/>
                  <a:gd name="connsiteY110" fmla="*/ 180425 h 915134"/>
                  <a:gd name="connsiteX111" fmla="*/ 814638 w 1131349"/>
                  <a:gd name="connsiteY111" fmla="*/ 184707 h 915134"/>
                  <a:gd name="connsiteX112" fmla="*/ 828918 w 1131349"/>
                  <a:gd name="connsiteY112" fmla="*/ 176142 h 915134"/>
                  <a:gd name="connsiteX113" fmla="*/ 848910 w 1131349"/>
                  <a:gd name="connsiteY113" fmla="*/ 178997 h 915134"/>
                  <a:gd name="connsiteX114" fmla="*/ 861762 w 1131349"/>
                  <a:gd name="connsiteY114" fmla="*/ 190418 h 915134"/>
                  <a:gd name="connsiteX115" fmla="*/ 871044 w 1131349"/>
                  <a:gd name="connsiteY115" fmla="*/ 187563 h 915134"/>
                  <a:gd name="connsiteX116" fmla="*/ 889608 w 1131349"/>
                  <a:gd name="connsiteY116" fmla="*/ 181852 h 915134"/>
                  <a:gd name="connsiteX117" fmla="*/ 891036 w 1131349"/>
                  <a:gd name="connsiteY117" fmla="*/ 181138 h 915134"/>
                  <a:gd name="connsiteX118" fmla="*/ 891750 w 1131349"/>
                  <a:gd name="connsiteY118" fmla="*/ 181138 h 915134"/>
                  <a:gd name="connsiteX119" fmla="*/ 908886 w 1131349"/>
                  <a:gd name="connsiteY119" fmla="*/ 171145 h 915134"/>
                  <a:gd name="connsiteX120" fmla="*/ 917454 w 1131349"/>
                  <a:gd name="connsiteY120" fmla="*/ 165435 h 915134"/>
                  <a:gd name="connsiteX121" fmla="*/ 917454 w 1131349"/>
                  <a:gd name="connsiteY121" fmla="*/ 149018 h 915134"/>
                  <a:gd name="connsiteX122" fmla="*/ 929592 w 1131349"/>
                  <a:gd name="connsiteY122" fmla="*/ 131173 h 915134"/>
                  <a:gd name="connsiteX123" fmla="*/ 944586 w 1131349"/>
                  <a:gd name="connsiteY123" fmla="*/ 126890 h 915134"/>
                  <a:gd name="connsiteX124" fmla="*/ 947442 w 1131349"/>
                  <a:gd name="connsiteY124" fmla="*/ 117611 h 915134"/>
                  <a:gd name="connsiteX125" fmla="*/ 953153 w 1131349"/>
                  <a:gd name="connsiteY125" fmla="*/ 90487 h 915134"/>
                  <a:gd name="connsiteX126" fmla="*/ 863387 w 1131349"/>
                  <a:gd name="connsiteY126" fmla="*/ 50374 h 915134"/>
                  <a:gd name="connsiteX127" fmla="*/ 835134 w 1131349"/>
                  <a:gd name="connsiteY127" fmla="*/ 50640 h 915134"/>
                  <a:gd name="connsiteX128" fmla="*/ 816595 w 1131349"/>
                  <a:gd name="connsiteY128" fmla="*/ 100133 h 915134"/>
                  <a:gd name="connsiteX129" fmla="*/ 865081 w 1131349"/>
                  <a:gd name="connsiteY129" fmla="*/ 119223 h 915134"/>
                  <a:gd name="connsiteX130" fmla="*/ 883620 w 1131349"/>
                  <a:gd name="connsiteY130" fmla="*/ 69730 h 915134"/>
                  <a:gd name="connsiteX131" fmla="*/ 863387 w 1131349"/>
                  <a:gd name="connsiteY131" fmla="*/ 50374 h 915134"/>
                  <a:gd name="connsiteX132" fmla="*/ 833691 w 1131349"/>
                  <a:gd name="connsiteY132" fmla="*/ 0 h 915134"/>
                  <a:gd name="connsiteX133" fmla="*/ 844397 w 1131349"/>
                  <a:gd name="connsiteY133" fmla="*/ 10034 h 915134"/>
                  <a:gd name="connsiteX134" fmla="*/ 871518 w 1131349"/>
                  <a:gd name="connsiteY134" fmla="*/ 13618 h 915134"/>
                  <a:gd name="connsiteX135" fmla="*/ 884365 w 1131349"/>
                  <a:gd name="connsiteY135" fmla="*/ 6451 h 915134"/>
                  <a:gd name="connsiteX136" fmla="*/ 912200 w 1131349"/>
                  <a:gd name="connsiteY136" fmla="*/ 27952 h 915134"/>
                  <a:gd name="connsiteX137" fmla="*/ 910058 w 1131349"/>
                  <a:gd name="connsiteY137" fmla="*/ 41570 h 915134"/>
                  <a:gd name="connsiteX138" fmla="*/ 917195 w 1131349"/>
                  <a:gd name="connsiteY138" fmla="*/ 55188 h 915134"/>
                  <a:gd name="connsiteX139" fmla="*/ 921478 w 1131349"/>
                  <a:gd name="connsiteY139" fmla="*/ 68805 h 915134"/>
                  <a:gd name="connsiteX140" fmla="*/ 933611 w 1131349"/>
                  <a:gd name="connsiteY140" fmla="*/ 75973 h 915134"/>
                  <a:gd name="connsiteX141" fmla="*/ 930042 w 1131349"/>
                  <a:gd name="connsiteY141" fmla="*/ 111809 h 915134"/>
                  <a:gd name="connsiteX142" fmla="*/ 917195 w 1131349"/>
                  <a:gd name="connsiteY142" fmla="*/ 116109 h 915134"/>
                  <a:gd name="connsiteX143" fmla="*/ 898639 w 1131349"/>
                  <a:gd name="connsiteY143" fmla="*/ 141194 h 915134"/>
                  <a:gd name="connsiteX144" fmla="*/ 898639 w 1131349"/>
                  <a:gd name="connsiteY144" fmla="*/ 155529 h 915134"/>
                  <a:gd name="connsiteX145" fmla="*/ 882937 w 1131349"/>
                  <a:gd name="connsiteY145" fmla="*/ 164129 h 915134"/>
                  <a:gd name="connsiteX146" fmla="*/ 867236 w 1131349"/>
                  <a:gd name="connsiteY146" fmla="*/ 169863 h 915134"/>
                  <a:gd name="connsiteX147" fmla="*/ 856530 w 1131349"/>
                  <a:gd name="connsiteY147" fmla="*/ 159829 h 915134"/>
                  <a:gd name="connsiteX148" fmla="*/ 826554 w 1131349"/>
                  <a:gd name="connsiteY148" fmla="*/ 155529 h 915134"/>
                  <a:gd name="connsiteX149" fmla="*/ 814421 w 1131349"/>
                  <a:gd name="connsiteY149" fmla="*/ 162696 h 915134"/>
                  <a:gd name="connsiteX150" fmla="*/ 785873 w 1131349"/>
                  <a:gd name="connsiteY150" fmla="*/ 141194 h 915134"/>
                  <a:gd name="connsiteX151" fmla="*/ 789441 w 1131349"/>
                  <a:gd name="connsiteY151" fmla="*/ 127577 h 915134"/>
                  <a:gd name="connsiteX152" fmla="*/ 783018 w 1131349"/>
                  <a:gd name="connsiteY152" fmla="*/ 114676 h 915134"/>
                  <a:gd name="connsiteX153" fmla="*/ 778022 w 1131349"/>
                  <a:gd name="connsiteY153" fmla="*/ 100341 h 915134"/>
                  <a:gd name="connsiteX154" fmla="*/ 765889 w 1131349"/>
                  <a:gd name="connsiteY154" fmla="*/ 93174 h 915134"/>
                  <a:gd name="connsiteX155" fmla="*/ 770885 w 1131349"/>
                  <a:gd name="connsiteY155" fmla="*/ 55904 h 915134"/>
                  <a:gd name="connsiteX156" fmla="*/ 784445 w 1131349"/>
                  <a:gd name="connsiteY156" fmla="*/ 51604 h 915134"/>
                  <a:gd name="connsiteX157" fmla="*/ 800861 w 1131349"/>
                  <a:gd name="connsiteY157" fmla="*/ 29386 h 915134"/>
                  <a:gd name="connsiteX158" fmla="*/ 800861 w 1131349"/>
                  <a:gd name="connsiteY158" fmla="*/ 15051 h 915134"/>
                  <a:gd name="connsiteX159" fmla="*/ 816562 w 1131349"/>
                  <a:gd name="connsiteY159" fmla="*/ 5734 h 915134"/>
                  <a:gd name="connsiteX160" fmla="*/ 833691 w 1131349"/>
                  <a:gd name="connsiteY160" fmla="*/ 0 h 91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</a:cxnLst>
                <a:rect l="l" t="t" r="r" b="b"/>
                <a:pathLst>
                  <a:path w="1131349" h="915134">
                    <a:moveTo>
                      <a:pt x="38100" y="449262"/>
                    </a:moveTo>
                    <a:cubicBezTo>
                      <a:pt x="59142" y="449262"/>
                      <a:pt x="76200" y="466675"/>
                      <a:pt x="76200" y="488156"/>
                    </a:cubicBezTo>
                    <a:cubicBezTo>
                      <a:pt x="76200" y="509637"/>
                      <a:pt x="59142" y="527050"/>
                      <a:pt x="38100" y="527050"/>
                    </a:cubicBezTo>
                    <a:cubicBezTo>
                      <a:pt x="17058" y="527050"/>
                      <a:pt x="0" y="509637"/>
                      <a:pt x="0" y="488156"/>
                    </a:cubicBezTo>
                    <a:cubicBezTo>
                      <a:pt x="0" y="466675"/>
                      <a:pt x="17058" y="449262"/>
                      <a:pt x="38100" y="449262"/>
                    </a:cubicBezTo>
                    <a:close/>
                    <a:moveTo>
                      <a:pt x="363491" y="419100"/>
                    </a:moveTo>
                    <a:cubicBezTo>
                      <a:pt x="449107" y="428381"/>
                      <a:pt x="432697" y="456938"/>
                      <a:pt x="558980" y="454796"/>
                    </a:cubicBezTo>
                    <a:cubicBezTo>
                      <a:pt x="574676" y="454796"/>
                      <a:pt x="529014" y="506198"/>
                      <a:pt x="521166" y="539753"/>
                    </a:cubicBezTo>
                    <a:cubicBezTo>
                      <a:pt x="520453" y="540466"/>
                      <a:pt x="520453" y="541180"/>
                      <a:pt x="519739" y="541894"/>
                    </a:cubicBezTo>
                    <a:cubicBezTo>
                      <a:pt x="502616" y="547606"/>
                      <a:pt x="409153" y="536183"/>
                      <a:pt x="347082" y="581874"/>
                    </a:cubicBezTo>
                    <a:cubicBezTo>
                      <a:pt x="312836" y="606147"/>
                      <a:pt x="287864" y="646127"/>
                      <a:pt x="287864" y="713949"/>
                    </a:cubicBezTo>
                    <a:cubicBezTo>
                      <a:pt x="287864" y="723230"/>
                      <a:pt x="254332" y="718946"/>
                      <a:pt x="245770" y="717519"/>
                    </a:cubicBezTo>
                    <a:cubicBezTo>
                      <a:pt x="245057" y="717519"/>
                      <a:pt x="244343" y="716805"/>
                      <a:pt x="243630" y="715377"/>
                    </a:cubicBezTo>
                    <a:cubicBezTo>
                      <a:pt x="241489" y="701098"/>
                      <a:pt x="225793" y="611144"/>
                      <a:pt x="163722" y="644699"/>
                    </a:cubicBezTo>
                    <a:cubicBezTo>
                      <a:pt x="103792" y="675397"/>
                      <a:pt x="159441" y="789624"/>
                      <a:pt x="163009" y="798905"/>
                    </a:cubicBezTo>
                    <a:cubicBezTo>
                      <a:pt x="163722" y="798905"/>
                      <a:pt x="163722" y="798905"/>
                      <a:pt x="163722" y="799619"/>
                    </a:cubicBezTo>
                    <a:cubicBezTo>
                      <a:pt x="163722" y="912419"/>
                      <a:pt x="163722" y="912419"/>
                      <a:pt x="163722" y="912419"/>
                    </a:cubicBezTo>
                    <a:cubicBezTo>
                      <a:pt x="163722" y="914560"/>
                      <a:pt x="160868" y="915988"/>
                      <a:pt x="159441" y="914560"/>
                    </a:cubicBezTo>
                    <a:cubicBezTo>
                      <a:pt x="135897" y="892429"/>
                      <a:pt x="17463" y="773204"/>
                      <a:pt x="32445" y="639701"/>
                    </a:cubicBezTo>
                    <a:cubicBezTo>
                      <a:pt x="38867" y="633276"/>
                      <a:pt x="38867" y="633276"/>
                      <a:pt x="38867" y="633276"/>
                    </a:cubicBezTo>
                    <a:cubicBezTo>
                      <a:pt x="57417" y="655408"/>
                      <a:pt x="57417" y="655408"/>
                      <a:pt x="57417" y="655408"/>
                    </a:cubicBezTo>
                    <a:cubicBezTo>
                      <a:pt x="74540" y="651124"/>
                      <a:pt x="74540" y="651124"/>
                      <a:pt x="74540" y="651124"/>
                    </a:cubicBezTo>
                    <a:cubicBezTo>
                      <a:pt x="83815" y="648982"/>
                      <a:pt x="93803" y="644699"/>
                      <a:pt x="94517" y="644699"/>
                    </a:cubicBezTo>
                    <a:cubicBezTo>
                      <a:pt x="95230" y="644699"/>
                      <a:pt x="105218" y="641129"/>
                      <a:pt x="114493" y="636132"/>
                    </a:cubicBezTo>
                    <a:cubicBezTo>
                      <a:pt x="130190" y="628279"/>
                      <a:pt x="130190" y="628279"/>
                      <a:pt x="130190" y="628279"/>
                    </a:cubicBezTo>
                    <a:cubicBezTo>
                      <a:pt x="130190" y="599008"/>
                      <a:pt x="130190" y="599008"/>
                      <a:pt x="130190" y="599008"/>
                    </a:cubicBezTo>
                    <a:cubicBezTo>
                      <a:pt x="158728" y="604005"/>
                      <a:pt x="158728" y="604005"/>
                      <a:pt x="158728" y="604005"/>
                    </a:cubicBezTo>
                    <a:cubicBezTo>
                      <a:pt x="169430" y="589727"/>
                      <a:pt x="169430" y="589727"/>
                      <a:pt x="169430" y="589727"/>
                    </a:cubicBezTo>
                    <a:cubicBezTo>
                      <a:pt x="175138" y="581874"/>
                      <a:pt x="180132" y="572593"/>
                      <a:pt x="180845" y="571879"/>
                    </a:cubicBezTo>
                    <a:cubicBezTo>
                      <a:pt x="181559" y="570451"/>
                      <a:pt x="186553" y="561170"/>
                      <a:pt x="190834" y="552603"/>
                    </a:cubicBezTo>
                    <a:cubicBezTo>
                      <a:pt x="197968" y="536183"/>
                      <a:pt x="197968" y="536183"/>
                      <a:pt x="197968" y="536183"/>
                    </a:cubicBezTo>
                    <a:cubicBezTo>
                      <a:pt x="180845" y="514765"/>
                      <a:pt x="180845" y="514765"/>
                      <a:pt x="180845" y="514765"/>
                    </a:cubicBezTo>
                    <a:cubicBezTo>
                      <a:pt x="180845" y="514051"/>
                      <a:pt x="180845" y="513338"/>
                      <a:pt x="180845" y="512624"/>
                    </a:cubicBezTo>
                    <a:cubicBezTo>
                      <a:pt x="202963" y="499773"/>
                      <a:pt x="202963" y="499773"/>
                      <a:pt x="202963" y="499773"/>
                    </a:cubicBezTo>
                    <a:cubicBezTo>
                      <a:pt x="206530" y="501915"/>
                      <a:pt x="211524" y="504770"/>
                      <a:pt x="215805" y="507626"/>
                    </a:cubicBezTo>
                    <a:cubicBezTo>
                      <a:pt x="225080" y="511910"/>
                      <a:pt x="225080" y="511910"/>
                      <a:pt x="225080" y="511910"/>
                    </a:cubicBezTo>
                    <a:cubicBezTo>
                      <a:pt x="239349" y="503343"/>
                      <a:pt x="239349" y="503343"/>
                      <a:pt x="239349" y="503343"/>
                    </a:cubicBezTo>
                    <a:cubicBezTo>
                      <a:pt x="245770" y="505484"/>
                      <a:pt x="252905" y="506198"/>
                      <a:pt x="259326" y="506198"/>
                    </a:cubicBezTo>
                    <a:cubicBezTo>
                      <a:pt x="272168" y="517621"/>
                      <a:pt x="272168" y="517621"/>
                      <a:pt x="272168" y="517621"/>
                    </a:cubicBezTo>
                    <a:cubicBezTo>
                      <a:pt x="281443" y="514765"/>
                      <a:pt x="281443" y="514765"/>
                      <a:pt x="281443" y="514765"/>
                    </a:cubicBezTo>
                    <a:cubicBezTo>
                      <a:pt x="287864" y="514051"/>
                      <a:pt x="294999" y="511196"/>
                      <a:pt x="300707" y="509054"/>
                    </a:cubicBezTo>
                    <a:cubicBezTo>
                      <a:pt x="301420" y="509054"/>
                      <a:pt x="301420" y="509054"/>
                      <a:pt x="301420" y="509054"/>
                    </a:cubicBezTo>
                    <a:cubicBezTo>
                      <a:pt x="302134" y="508340"/>
                      <a:pt x="302134" y="508340"/>
                      <a:pt x="302134" y="508340"/>
                    </a:cubicBezTo>
                    <a:cubicBezTo>
                      <a:pt x="307841" y="505484"/>
                      <a:pt x="313549" y="502629"/>
                      <a:pt x="319257" y="499059"/>
                    </a:cubicBezTo>
                    <a:cubicBezTo>
                      <a:pt x="327818" y="493348"/>
                      <a:pt x="327818" y="493348"/>
                      <a:pt x="327818" y="493348"/>
                    </a:cubicBezTo>
                    <a:cubicBezTo>
                      <a:pt x="327818" y="476214"/>
                      <a:pt x="327818" y="476214"/>
                      <a:pt x="327818" y="476214"/>
                    </a:cubicBezTo>
                    <a:cubicBezTo>
                      <a:pt x="332813" y="471216"/>
                      <a:pt x="336380" y="465505"/>
                      <a:pt x="339947" y="459080"/>
                    </a:cubicBezTo>
                    <a:cubicBezTo>
                      <a:pt x="354930" y="454796"/>
                      <a:pt x="354930" y="454796"/>
                      <a:pt x="354930" y="454796"/>
                    </a:cubicBezTo>
                    <a:cubicBezTo>
                      <a:pt x="357784" y="445515"/>
                      <a:pt x="357784" y="445515"/>
                      <a:pt x="357784" y="445515"/>
                    </a:cubicBezTo>
                    <a:cubicBezTo>
                      <a:pt x="361351" y="436948"/>
                      <a:pt x="362778" y="428381"/>
                      <a:pt x="363491" y="419100"/>
                    </a:cubicBezTo>
                    <a:close/>
                    <a:moveTo>
                      <a:pt x="273105" y="377399"/>
                    </a:moveTo>
                    <a:cubicBezTo>
                      <a:pt x="264370" y="373953"/>
                      <a:pt x="254210" y="373776"/>
                      <a:pt x="244584" y="377665"/>
                    </a:cubicBezTo>
                    <a:cubicBezTo>
                      <a:pt x="226758" y="386149"/>
                      <a:pt x="217488" y="407360"/>
                      <a:pt x="226045" y="426450"/>
                    </a:cubicBezTo>
                    <a:cubicBezTo>
                      <a:pt x="233888" y="445541"/>
                      <a:pt x="255992" y="454025"/>
                      <a:pt x="274531" y="446248"/>
                    </a:cubicBezTo>
                    <a:cubicBezTo>
                      <a:pt x="293070" y="437763"/>
                      <a:pt x="301626" y="415845"/>
                      <a:pt x="293070" y="396755"/>
                    </a:cubicBezTo>
                    <a:cubicBezTo>
                      <a:pt x="289148" y="387563"/>
                      <a:pt x="281839" y="380846"/>
                      <a:pt x="273105" y="377399"/>
                    </a:cubicBezTo>
                    <a:close/>
                    <a:moveTo>
                      <a:pt x="243855" y="327025"/>
                    </a:moveTo>
                    <a:cubicBezTo>
                      <a:pt x="243855" y="327025"/>
                      <a:pt x="243855" y="327025"/>
                      <a:pt x="254561" y="337008"/>
                    </a:cubicBezTo>
                    <a:cubicBezTo>
                      <a:pt x="263839" y="336295"/>
                      <a:pt x="272404" y="337008"/>
                      <a:pt x="280968" y="340573"/>
                    </a:cubicBezTo>
                    <a:cubicBezTo>
                      <a:pt x="280968" y="340573"/>
                      <a:pt x="280968" y="340573"/>
                      <a:pt x="293815" y="333442"/>
                    </a:cubicBezTo>
                    <a:cubicBezTo>
                      <a:pt x="304520" y="337721"/>
                      <a:pt x="314512" y="345564"/>
                      <a:pt x="322363" y="354833"/>
                    </a:cubicBezTo>
                    <a:cubicBezTo>
                      <a:pt x="322363" y="354833"/>
                      <a:pt x="322363" y="354833"/>
                      <a:pt x="319508" y="368381"/>
                    </a:cubicBezTo>
                    <a:cubicBezTo>
                      <a:pt x="322363" y="372659"/>
                      <a:pt x="325218" y="376937"/>
                      <a:pt x="327359" y="381928"/>
                    </a:cubicBezTo>
                    <a:cubicBezTo>
                      <a:pt x="328787" y="386207"/>
                      <a:pt x="330214" y="390485"/>
                      <a:pt x="331641" y="394763"/>
                    </a:cubicBezTo>
                    <a:cubicBezTo>
                      <a:pt x="331641" y="394763"/>
                      <a:pt x="331641" y="394763"/>
                      <a:pt x="343061" y="402606"/>
                    </a:cubicBezTo>
                    <a:cubicBezTo>
                      <a:pt x="344488" y="414728"/>
                      <a:pt x="343061" y="426849"/>
                      <a:pt x="339492" y="437545"/>
                    </a:cubicBezTo>
                    <a:cubicBezTo>
                      <a:pt x="339492" y="437545"/>
                      <a:pt x="339492" y="437545"/>
                      <a:pt x="326645" y="442536"/>
                    </a:cubicBezTo>
                    <a:cubicBezTo>
                      <a:pt x="322363" y="451805"/>
                      <a:pt x="315940" y="460362"/>
                      <a:pt x="308089" y="467492"/>
                    </a:cubicBezTo>
                    <a:cubicBezTo>
                      <a:pt x="308089" y="467492"/>
                      <a:pt x="308089" y="467492"/>
                      <a:pt x="308089" y="481753"/>
                    </a:cubicBezTo>
                    <a:cubicBezTo>
                      <a:pt x="303093" y="484605"/>
                      <a:pt x="298097" y="487457"/>
                      <a:pt x="293101" y="490309"/>
                    </a:cubicBezTo>
                    <a:cubicBezTo>
                      <a:pt x="287391" y="492448"/>
                      <a:pt x="281682" y="494587"/>
                      <a:pt x="276686" y="495300"/>
                    </a:cubicBezTo>
                    <a:cubicBezTo>
                      <a:pt x="276686" y="495300"/>
                      <a:pt x="276686" y="495300"/>
                      <a:pt x="265980" y="486031"/>
                    </a:cubicBezTo>
                    <a:cubicBezTo>
                      <a:pt x="255988" y="486744"/>
                      <a:pt x="245996" y="485318"/>
                      <a:pt x="236004" y="481753"/>
                    </a:cubicBezTo>
                    <a:cubicBezTo>
                      <a:pt x="236004" y="481753"/>
                      <a:pt x="236004" y="481753"/>
                      <a:pt x="223871" y="488883"/>
                    </a:cubicBezTo>
                    <a:cubicBezTo>
                      <a:pt x="213166" y="483892"/>
                      <a:pt x="203887" y="476761"/>
                      <a:pt x="196037" y="467492"/>
                    </a:cubicBezTo>
                    <a:cubicBezTo>
                      <a:pt x="196037" y="467492"/>
                      <a:pt x="196037" y="467492"/>
                      <a:pt x="199605" y="453944"/>
                    </a:cubicBezTo>
                    <a:cubicBezTo>
                      <a:pt x="196750" y="449666"/>
                      <a:pt x="194609" y="445388"/>
                      <a:pt x="192468" y="441110"/>
                    </a:cubicBezTo>
                    <a:cubicBezTo>
                      <a:pt x="190327" y="436119"/>
                      <a:pt x="188899" y="431127"/>
                      <a:pt x="188186" y="426136"/>
                    </a:cubicBezTo>
                    <a:cubicBezTo>
                      <a:pt x="188186" y="426136"/>
                      <a:pt x="188186" y="426136"/>
                      <a:pt x="176053" y="419006"/>
                    </a:cubicBezTo>
                    <a:cubicBezTo>
                      <a:pt x="174625" y="406884"/>
                      <a:pt x="176766" y="394050"/>
                      <a:pt x="180335" y="382641"/>
                    </a:cubicBezTo>
                    <a:cubicBezTo>
                      <a:pt x="180335" y="382641"/>
                      <a:pt x="180335" y="382641"/>
                      <a:pt x="193895" y="378363"/>
                    </a:cubicBezTo>
                    <a:cubicBezTo>
                      <a:pt x="198178" y="369807"/>
                      <a:pt x="203887" y="362677"/>
                      <a:pt x="211024" y="356259"/>
                    </a:cubicBezTo>
                    <a:cubicBezTo>
                      <a:pt x="211024" y="356259"/>
                      <a:pt x="211024" y="356259"/>
                      <a:pt x="211024" y="341999"/>
                    </a:cubicBezTo>
                    <a:cubicBezTo>
                      <a:pt x="215307" y="338434"/>
                      <a:pt x="221016" y="334868"/>
                      <a:pt x="226726" y="332729"/>
                    </a:cubicBezTo>
                    <a:cubicBezTo>
                      <a:pt x="232436" y="329877"/>
                      <a:pt x="238145" y="328451"/>
                      <a:pt x="243855" y="327025"/>
                    </a:cubicBezTo>
                    <a:close/>
                    <a:moveTo>
                      <a:pt x="627857" y="122237"/>
                    </a:moveTo>
                    <a:cubicBezTo>
                      <a:pt x="649338" y="122237"/>
                      <a:pt x="666751" y="139650"/>
                      <a:pt x="666751" y="161131"/>
                    </a:cubicBezTo>
                    <a:cubicBezTo>
                      <a:pt x="666751" y="182612"/>
                      <a:pt x="649338" y="200025"/>
                      <a:pt x="627857" y="200025"/>
                    </a:cubicBezTo>
                    <a:cubicBezTo>
                      <a:pt x="606376" y="200025"/>
                      <a:pt x="588963" y="182612"/>
                      <a:pt x="588963" y="161131"/>
                    </a:cubicBezTo>
                    <a:cubicBezTo>
                      <a:pt x="588963" y="139650"/>
                      <a:pt x="606376" y="122237"/>
                      <a:pt x="627857" y="122237"/>
                    </a:cubicBezTo>
                    <a:close/>
                    <a:moveTo>
                      <a:pt x="953153" y="90487"/>
                    </a:moveTo>
                    <a:cubicBezTo>
                      <a:pt x="1083101" y="101908"/>
                      <a:pt x="1136650" y="166149"/>
                      <a:pt x="1130938" y="196128"/>
                    </a:cubicBezTo>
                    <a:cubicBezTo>
                      <a:pt x="1031693" y="377431"/>
                      <a:pt x="777511" y="480216"/>
                      <a:pt x="777511" y="480216"/>
                    </a:cubicBezTo>
                    <a:cubicBezTo>
                      <a:pt x="738954" y="570154"/>
                      <a:pt x="866046" y="643674"/>
                      <a:pt x="853194" y="658664"/>
                    </a:cubicBezTo>
                    <a:cubicBezTo>
                      <a:pt x="842484" y="671512"/>
                      <a:pt x="539750" y="593709"/>
                      <a:pt x="619003" y="316045"/>
                    </a:cubicBezTo>
                    <a:cubicBezTo>
                      <a:pt x="627571" y="306052"/>
                      <a:pt x="627571" y="306052"/>
                      <a:pt x="627571" y="306052"/>
                    </a:cubicBezTo>
                    <a:cubicBezTo>
                      <a:pt x="646135" y="328179"/>
                      <a:pt x="646135" y="328179"/>
                      <a:pt x="646135" y="328179"/>
                    </a:cubicBezTo>
                    <a:cubicBezTo>
                      <a:pt x="663271" y="323896"/>
                      <a:pt x="663271" y="323896"/>
                      <a:pt x="663271" y="323896"/>
                    </a:cubicBezTo>
                    <a:cubicBezTo>
                      <a:pt x="673267" y="321755"/>
                      <a:pt x="683263" y="318186"/>
                      <a:pt x="683263" y="318186"/>
                    </a:cubicBezTo>
                    <a:cubicBezTo>
                      <a:pt x="684691" y="317472"/>
                      <a:pt x="694687" y="313903"/>
                      <a:pt x="703255" y="308907"/>
                    </a:cubicBezTo>
                    <a:cubicBezTo>
                      <a:pt x="718963" y="301055"/>
                      <a:pt x="718963" y="301055"/>
                      <a:pt x="718963" y="301055"/>
                    </a:cubicBezTo>
                    <a:cubicBezTo>
                      <a:pt x="719677" y="271790"/>
                      <a:pt x="719677" y="271790"/>
                      <a:pt x="719677" y="271790"/>
                    </a:cubicBezTo>
                    <a:cubicBezTo>
                      <a:pt x="748236" y="276786"/>
                      <a:pt x="748236" y="276786"/>
                      <a:pt x="748236" y="276786"/>
                    </a:cubicBezTo>
                    <a:cubicBezTo>
                      <a:pt x="758232" y="262511"/>
                      <a:pt x="758232" y="262511"/>
                      <a:pt x="758232" y="262511"/>
                    </a:cubicBezTo>
                    <a:cubicBezTo>
                      <a:pt x="763944" y="254659"/>
                      <a:pt x="769657" y="245380"/>
                      <a:pt x="770371" y="244666"/>
                    </a:cubicBezTo>
                    <a:cubicBezTo>
                      <a:pt x="771085" y="243238"/>
                      <a:pt x="776083" y="233959"/>
                      <a:pt x="779653" y="225393"/>
                    </a:cubicBezTo>
                    <a:cubicBezTo>
                      <a:pt x="786793" y="208976"/>
                      <a:pt x="786793" y="208976"/>
                      <a:pt x="786793" y="208976"/>
                    </a:cubicBezTo>
                    <a:cubicBezTo>
                      <a:pt x="769657" y="187563"/>
                      <a:pt x="769657" y="187563"/>
                      <a:pt x="769657" y="187563"/>
                    </a:cubicBezTo>
                    <a:cubicBezTo>
                      <a:pt x="769657" y="186849"/>
                      <a:pt x="769657" y="186135"/>
                      <a:pt x="770371" y="185421"/>
                    </a:cubicBezTo>
                    <a:cubicBezTo>
                      <a:pt x="792505" y="171859"/>
                      <a:pt x="792505" y="171859"/>
                      <a:pt x="792505" y="171859"/>
                    </a:cubicBezTo>
                    <a:cubicBezTo>
                      <a:pt x="796075" y="174714"/>
                      <a:pt x="800358" y="177569"/>
                      <a:pt x="805356" y="180425"/>
                    </a:cubicBezTo>
                    <a:cubicBezTo>
                      <a:pt x="814638" y="184707"/>
                      <a:pt x="814638" y="184707"/>
                      <a:pt x="814638" y="184707"/>
                    </a:cubicBezTo>
                    <a:cubicBezTo>
                      <a:pt x="828918" y="176142"/>
                      <a:pt x="828918" y="176142"/>
                      <a:pt x="828918" y="176142"/>
                    </a:cubicBezTo>
                    <a:cubicBezTo>
                      <a:pt x="835344" y="177569"/>
                      <a:pt x="842484" y="178997"/>
                      <a:pt x="848910" y="178997"/>
                    </a:cubicBezTo>
                    <a:cubicBezTo>
                      <a:pt x="861762" y="190418"/>
                      <a:pt x="861762" y="190418"/>
                      <a:pt x="861762" y="190418"/>
                    </a:cubicBezTo>
                    <a:cubicBezTo>
                      <a:pt x="871044" y="187563"/>
                      <a:pt x="871044" y="187563"/>
                      <a:pt x="871044" y="187563"/>
                    </a:cubicBezTo>
                    <a:cubicBezTo>
                      <a:pt x="877470" y="186135"/>
                      <a:pt x="883896" y="183994"/>
                      <a:pt x="889608" y="181852"/>
                    </a:cubicBezTo>
                    <a:cubicBezTo>
                      <a:pt x="891036" y="181138"/>
                      <a:pt x="891036" y="181138"/>
                      <a:pt x="891036" y="181138"/>
                    </a:cubicBezTo>
                    <a:cubicBezTo>
                      <a:pt x="891750" y="181138"/>
                      <a:pt x="891750" y="181138"/>
                      <a:pt x="891750" y="181138"/>
                    </a:cubicBezTo>
                    <a:cubicBezTo>
                      <a:pt x="897462" y="178283"/>
                      <a:pt x="903174" y="175428"/>
                      <a:pt x="908886" y="171145"/>
                    </a:cubicBezTo>
                    <a:cubicBezTo>
                      <a:pt x="917454" y="165435"/>
                      <a:pt x="917454" y="165435"/>
                      <a:pt x="917454" y="165435"/>
                    </a:cubicBezTo>
                    <a:cubicBezTo>
                      <a:pt x="917454" y="149018"/>
                      <a:pt x="917454" y="149018"/>
                      <a:pt x="917454" y="149018"/>
                    </a:cubicBezTo>
                    <a:cubicBezTo>
                      <a:pt x="922452" y="143308"/>
                      <a:pt x="926022" y="137597"/>
                      <a:pt x="929592" y="131173"/>
                    </a:cubicBezTo>
                    <a:cubicBezTo>
                      <a:pt x="944586" y="126890"/>
                      <a:pt x="944586" y="126890"/>
                      <a:pt x="944586" y="126890"/>
                    </a:cubicBezTo>
                    <a:cubicBezTo>
                      <a:pt x="947442" y="117611"/>
                      <a:pt x="947442" y="117611"/>
                      <a:pt x="947442" y="117611"/>
                    </a:cubicBezTo>
                    <a:cubicBezTo>
                      <a:pt x="951011" y="109046"/>
                      <a:pt x="952439" y="99766"/>
                      <a:pt x="953153" y="90487"/>
                    </a:cubicBezTo>
                    <a:close/>
                    <a:moveTo>
                      <a:pt x="863387" y="50374"/>
                    </a:moveTo>
                    <a:cubicBezTo>
                      <a:pt x="854564" y="46928"/>
                      <a:pt x="844403" y="46751"/>
                      <a:pt x="835134" y="50640"/>
                    </a:cubicBezTo>
                    <a:cubicBezTo>
                      <a:pt x="816595" y="59124"/>
                      <a:pt x="808038" y="80335"/>
                      <a:pt x="816595" y="100133"/>
                    </a:cubicBezTo>
                    <a:cubicBezTo>
                      <a:pt x="824438" y="118516"/>
                      <a:pt x="845829" y="127000"/>
                      <a:pt x="865081" y="119223"/>
                    </a:cubicBezTo>
                    <a:cubicBezTo>
                      <a:pt x="882907" y="111445"/>
                      <a:pt x="892176" y="88820"/>
                      <a:pt x="883620" y="69730"/>
                    </a:cubicBezTo>
                    <a:cubicBezTo>
                      <a:pt x="879698" y="60538"/>
                      <a:pt x="872211" y="53821"/>
                      <a:pt x="863387" y="50374"/>
                    </a:cubicBezTo>
                    <a:close/>
                    <a:moveTo>
                      <a:pt x="833691" y="0"/>
                    </a:moveTo>
                    <a:cubicBezTo>
                      <a:pt x="833691" y="0"/>
                      <a:pt x="833691" y="0"/>
                      <a:pt x="844397" y="10034"/>
                    </a:cubicBezTo>
                    <a:cubicBezTo>
                      <a:pt x="853675" y="9318"/>
                      <a:pt x="862954" y="10751"/>
                      <a:pt x="871518" y="13618"/>
                    </a:cubicBezTo>
                    <a:cubicBezTo>
                      <a:pt x="871518" y="13618"/>
                      <a:pt x="871518" y="13618"/>
                      <a:pt x="884365" y="6451"/>
                    </a:cubicBezTo>
                    <a:cubicBezTo>
                      <a:pt x="894357" y="10751"/>
                      <a:pt x="904349" y="18635"/>
                      <a:pt x="912200" y="27952"/>
                    </a:cubicBezTo>
                    <a:cubicBezTo>
                      <a:pt x="912200" y="27952"/>
                      <a:pt x="912200" y="27952"/>
                      <a:pt x="910058" y="41570"/>
                    </a:cubicBezTo>
                    <a:cubicBezTo>
                      <a:pt x="912200" y="45870"/>
                      <a:pt x="915054" y="50171"/>
                      <a:pt x="917195" y="55188"/>
                    </a:cubicBezTo>
                    <a:cubicBezTo>
                      <a:pt x="919337" y="59488"/>
                      <a:pt x="920050" y="63788"/>
                      <a:pt x="921478" y="68805"/>
                    </a:cubicBezTo>
                    <a:cubicBezTo>
                      <a:pt x="921478" y="68805"/>
                      <a:pt x="921478" y="68805"/>
                      <a:pt x="933611" y="75973"/>
                    </a:cubicBezTo>
                    <a:cubicBezTo>
                      <a:pt x="935038" y="88157"/>
                      <a:pt x="933611" y="100341"/>
                      <a:pt x="930042" y="111809"/>
                    </a:cubicBezTo>
                    <a:cubicBezTo>
                      <a:pt x="930042" y="111809"/>
                      <a:pt x="930042" y="111809"/>
                      <a:pt x="917195" y="116109"/>
                    </a:cubicBezTo>
                    <a:cubicBezTo>
                      <a:pt x="912200" y="125426"/>
                      <a:pt x="906490" y="134027"/>
                      <a:pt x="898639" y="141194"/>
                    </a:cubicBezTo>
                    <a:cubicBezTo>
                      <a:pt x="898639" y="141194"/>
                      <a:pt x="898639" y="141194"/>
                      <a:pt x="898639" y="155529"/>
                    </a:cubicBezTo>
                    <a:cubicBezTo>
                      <a:pt x="893643" y="158396"/>
                      <a:pt x="888647" y="161262"/>
                      <a:pt x="882937" y="164129"/>
                    </a:cubicBezTo>
                    <a:cubicBezTo>
                      <a:pt x="877941" y="166280"/>
                      <a:pt x="872232" y="168430"/>
                      <a:pt x="867236" y="169863"/>
                    </a:cubicBezTo>
                    <a:cubicBezTo>
                      <a:pt x="867236" y="169863"/>
                      <a:pt x="867236" y="169863"/>
                      <a:pt x="856530" y="159829"/>
                    </a:cubicBezTo>
                    <a:cubicBezTo>
                      <a:pt x="845824" y="160546"/>
                      <a:pt x="835833" y="159112"/>
                      <a:pt x="826554" y="155529"/>
                    </a:cubicBezTo>
                    <a:cubicBezTo>
                      <a:pt x="826554" y="155529"/>
                      <a:pt x="826554" y="155529"/>
                      <a:pt x="814421" y="162696"/>
                    </a:cubicBezTo>
                    <a:cubicBezTo>
                      <a:pt x="803716" y="157679"/>
                      <a:pt x="794437" y="150512"/>
                      <a:pt x="785873" y="141194"/>
                    </a:cubicBezTo>
                    <a:cubicBezTo>
                      <a:pt x="785873" y="141194"/>
                      <a:pt x="785873" y="141194"/>
                      <a:pt x="789441" y="127577"/>
                    </a:cubicBezTo>
                    <a:cubicBezTo>
                      <a:pt x="787300" y="123276"/>
                      <a:pt x="784445" y="118976"/>
                      <a:pt x="783018" y="114676"/>
                    </a:cubicBezTo>
                    <a:cubicBezTo>
                      <a:pt x="780163" y="109659"/>
                      <a:pt x="778736" y="104641"/>
                      <a:pt x="778022" y="100341"/>
                    </a:cubicBezTo>
                    <a:cubicBezTo>
                      <a:pt x="778022" y="100341"/>
                      <a:pt x="778022" y="100341"/>
                      <a:pt x="765889" y="93174"/>
                    </a:cubicBezTo>
                    <a:cubicBezTo>
                      <a:pt x="765175" y="80273"/>
                      <a:pt x="766603" y="67372"/>
                      <a:pt x="770885" y="55904"/>
                    </a:cubicBezTo>
                    <a:cubicBezTo>
                      <a:pt x="770885" y="55904"/>
                      <a:pt x="770885" y="55904"/>
                      <a:pt x="784445" y="51604"/>
                    </a:cubicBezTo>
                    <a:cubicBezTo>
                      <a:pt x="788014" y="43003"/>
                      <a:pt x="793724" y="35836"/>
                      <a:pt x="800861" y="29386"/>
                    </a:cubicBezTo>
                    <a:cubicBezTo>
                      <a:pt x="800861" y="29386"/>
                      <a:pt x="800861" y="29386"/>
                      <a:pt x="800861" y="15051"/>
                    </a:cubicBezTo>
                    <a:cubicBezTo>
                      <a:pt x="805857" y="11468"/>
                      <a:pt x="810853" y="7884"/>
                      <a:pt x="816562" y="5734"/>
                    </a:cubicBezTo>
                    <a:cubicBezTo>
                      <a:pt x="822272" y="3584"/>
                      <a:pt x="828695" y="1434"/>
                      <a:pt x="83369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>
                  <a:latin typeface="+mj-lt"/>
                </a:endParaRPr>
              </a:p>
            </p:txBody>
          </p:sp>
        </p:grpSp>
      </p:grpSp>
      <p:grpSp>
        <p:nvGrpSpPr>
          <p:cNvPr id="11" name="bcgIcons_City">
            <a:extLst>
              <a:ext uri="{FF2B5EF4-FFF2-40B4-BE49-F238E27FC236}">
                <a16:creationId xmlns:a16="http://schemas.microsoft.com/office/drawing/2014/main" xmlns="" id="{DE4F414D-353C-44AE-87DD-6712D825BF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17042" y="2470543"/>
            <a:ext cx="942692" cy="943566"/>
            <a:chOff x="1682" y="0"/>
            <a:chExt cx="4316" cy="432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xmlns="" id="{31CF1CDF-E9F4-4235-A187-54A66DAADC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42950"/>
              <a:endParaRPr lang="en-US" sz="1463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D8CB9544-36AA-4C2A-9E94-EF5D344CEB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1" y="945"/>
              <a:ext cx="2859" cy="2766"/>
            </a:xfrm>
            <a:custGeom>
              <a:avLst/>
              <a:gdLst>
                <a:gd name="T0" fmla="*/ 1370 w 1526"/>
                <a:gd name="T1" fmla="*/ 830 h 1475"/>
                <a:gd name="T2" fmla="*/ 1224 w 1526"/>
                <a:gd name="T3" fmla="*/ 942 h 1475"/>
                <a:gd name="T4" fmla="*/ 123 w 1526"/>
                <a:gd name="T5" fmla="*/ 1012 h 1475"/>
                <a:gd name="T6" fmla="*/ 1138 w 1526"/>
                <a:gd name="T7" fmla="*/ 112 h 1475"/>
                <a:gd name="T8" fmla="*/ 991 w 1526"/>
                <a:gd name="T9" fmla="*/ 0 h 1475"/>
                <a:gd name="T10" fmla="*/ 1224 w 1526"/>
                <a:gd name="T11" fmla="*/ 112 h 1475"/>
                <a:gd name="T12" fmla="*/ 1370 w 1526"/>
                <a:gd name="T13" fmla="*/ 0 h 1475"/>
                <a:gd name="T14" fmla="*/ 1224 w 1526"/>
                <a:gd name="T15" fmla="*/ 112 h 1475"/>
                <a:gd name="T16" fmla="*/ 451 w 1526"/>
                <a:gd name="T17" fmla="*/ 157 h 1475"/>
                <a:gd name="T18" fmla="*/ 381 w 1526"/>
                <a:gd name="T19" fmla="*/ 249 h 1475"/>
                <a:gd name="T20" fmla="*/ 578 w 1526"/>
                <a:gd name="T21" fmla="*/ 249 h 1475"/>
                <a:gd name="T22" fmla="*/ 508 w 1526"/>
                <a:gd name="T23" fmla="*/ 157 h 1475"/>
                <a:gd name="T24" fmla="*/ 441 w 1526"/>
                <a:gd name="T25" fmla="*/ 457 h 1475"/>
                <a:gd name="T26" fmla="*/ 391 w 1526"/>
                <a:gd name="T27" fmla="*/ 345 h 1475"/>
                <a:gd name="T28" fmla="*/ 518 w 1526"/>
                <a:gd name="T29" fmla="*/ 457 h 1475"/>
                <a:gd name="T30" fmla="*/ 568 w 1526"/>
                <a:gd name="T31" fmla="*/ 345 h 1475"/>
                <a:gd name="T32" fmla="*/ 518 w 1526"/>
                <a:gd name="T33" fmla="*/ 457 h 1475"/>
                <a:gd name="T34" fmla="*/ 451 w 1526"/>
                <a:gd name="T35" fmla="*/ 554 h 1475"/>
                <a:gd name="T36" fmla="*/ 381 w 1526"/>
                <a:gd name="T37" fmla="*/ 646 h 1475"/>
                <a:gd name="T38" fmla="*/ 578 w 1526"/>
                <a:gd name="T39" fmla="*/ 646 h 1475"/>
                <a:gd name="T40" fmla="*/ 508 w 1526"/>
                <a:gd name="T41" fmla="*/ 554 h 1475"/>
                <a:gd name="T42" fmla="*/ 441 w 1526"/>
                <a:gd name="T43" fmla="*/ 854 h 1475"/>
                <a:gd name="T44" fmla="*/ 391 w 1526"/>
                <a:gd name="T45" fmla="*/ 742 h 1475"/>
                <a:gd name="T46" fmla="*/ 518 w 1526"/>
                <a:gd name="T47" fmla="*/ 854 h 1475"/>
                <a:gd name="T48" fmla="*/ 568 w 1526"/>
                <a:gd name="T49" fmla="*/ 742 h 1475"/>
                <a:gd name="T50" fmla="*/ 518 w 1526"/>
                <a:gd name="T51" fmla="*/ 854 h 1475"/>
                <a:gd name="T52" fmla="*/ 324 w 1526"/>
                <a:gd name="T53" fmla="*/ 752 h 1475"/>
                <a:gd name="T54" fmla="*/ 254 w 1526"/>
                <a:gd name="T55" fmla="*/ 844 h 1475"/>
                <a:gd name="T56" fmla="*/ 197 w 1526"/>
                <a:gd name="T57" fmla="*/ 844 h 1475"/>
                <a:gd name="T58" fmla="*/ 127 w 1526"/>
                <a:gd name="T59" fmla="*/ 752 h 1475"/>
                <a:gd name="T60" fmla="*/ 314 w 1526"/>
                <a:gd name="T61" fmla="*/ 656 h 1475"/>
                <a:gd name="T62" fmla="*/ 264 w 1526"/>
                <a:gd name="T63" fmla="*/ 544 h 1475"/>
                <a:gd name="T64" fmla="*/ 264 w 1526"/>
                <a:gd name="T65" fmla="*/ 457 h 1475"/>
                <a:gd name="T66" fmla="*/ 314 w 1526"/>
                <a:gd name="T67" fmla="*/ 345 h 1475"/>
                <a:gd name="T68" fmla="*/ 264 w 1526"/>
                <a:gd name="T69" fmla="*/ 457 h 1475"/>
                <a:gd name="T70" fmla="*/ 197 w 1526"/>
                <a:gd name="T71" fmla="*/ 554 h 1475"/>
                <a:gd name="T72" fmla="*/ 127 w 1526"/>
                <a:gd name="T73" fmla="*/ 646 h 1475"/>
                <a:gd name="T74" fmla="*/ 70 w 1526"/>
                <a:gd name="T75" fmla="*/ 844 h 1475"/>
                <a:gd name="T76" fmla="*/ 0 w 1526"/>
                <a:gd name="T77" fmla="*/ 752 h 1475"/>
                <a:gd name="T78" fmla="*/ 1138 w 1526"/>
                <a:gd name="T79" fmla="*/ 278 h 1475"/>
                <a:gd name="T80" fmla="*/ 991 w 1526"/>
                <a:gd name="T81" fmla="*/ 166 h 1475"/>
                <a:gd name="T82" fmla="*/ 1224 w 1526"/>
                <a:gd name="T83" fmla="*/ 278 h 1475"/>
                <a:gd name="T84" fmla="*/ 1370 w 1526"/>
                <a:gd name="T85" fmla="*/ 166 h 1475"/>
                <a:gd name="T86" fmla="*/ 1224 w 1526"/>
                <a:gd name="T87" fmla="*/ 278 h 1475"/>
                <a:gd name="T88" fmla="*/ 1148 w 1526"/>
                <a:gd name="T89" fmla="*/ 342 h 1475"/>
                <a:gd name="T90" fmla="*/ 981 w 1526"/>
                <a:gd name="T91" fmla="*/ 434 h 1475"/>
                <a:gd name="T92" fmla="*/ 1380 w 1526"/>
                <a:gd name="T93" fmla="*/ 434 h 1475"/>
                <a:gd name="T94" fmla="*/ 1214 w 1526"/>
                <a:gd name="T95" fmla="*/ 342 h 1475"/>
                <a:gd name="T96" fmla="*/ 1138 w 1526"/>
                <a:gd name="T97" fmla="*/ 610 h 1475"/>
                <a:gd name="T98" fmla="*/ 991 w 1526"/>
                <a:gd name="T99" fmla="*/ 498 h 1475"/>
                <a:gd name="T100" fmla="*/ 1224 w 1526"/>
                <a:gd name="T101" fmla="*/ 610 h 1475"/>
                <a:gd name="T102" fmla="*/ 1370 w 1526"/>
                <a:gd name="T103" fmla="*/ 498 h 1475"/>
                <a:gd name="T104" fmla="*/ 1224 w 1526"/>
                <a:gd name="T105" fmla="*/ 610 h 1475"/>
                <a:gd name="T106" fmla="*/ 1148 w 1526"/>
                <a:gd name="T107" fmla="*/ 674 h 1475"/>
                <a:gd name="T108" fmla="*/ 981 w 1526"/>
                <a:gd name="T109" fmla="*/ 766 h 1475"/>
                <a:gd name="T110" fmla="*/ 1380 w 1526"/>
                <a:gd name="T111" fmla="*/ 766 h 1475"/>
                <a:gd name="T112" fmla="*/ 1214 w 1526"/>
                <a:gd name="T113" fmla="*/ 674 h 1475"/>
                <a:gd name="T114" fmla="*/ 1148 w 1526"/>
                <a:gd name="T115" fmla="*/ 840 h 1475"/>
                <a:gd name="T116" fmla="*/ 981 w 1526"/>
                <a:gd name="T117" fmla="*/ 879 h 1475"/>
                <a:gd name="T118" fmla="*/ 1363 w 1526"/>
                <a:gd name="T119" fmla="*/ 1012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26" h="1475">
                  <a:moveTo>
                    <a:pt x="1214" y="932"/>
                  </a:moveTo>
                  <a:cubicBezTo>
                    <a:pt x="1214" y="840"/>
                    <a:pt x="1214" y="840"/>
                    <a:pt x="1214" y="840"/>
                  </a:cubicBezTo>
                  <a:cubicBezTo>
                    <a:pt x="1214" y="835"/>
                    <a:pt x="1218" y="830"/>
                    <a:pt x="1224" y="830"/>
                  </a:cubicBezTo>
                  <a:cubicBezTo>
                    <a:pt x="1370" y="830"/>
                    <a:pt x="1370" y="830"/>
                    <a:pt x="1370" y="830"/>
                  </a:cubicBezTo>
                  <a:cubicBezTo>
                    <a:pt x="1376" y="830"/>
                    <a:pt x="1380" y="835"/>
                    <a:pt x="1380" y="840"/>
                  </a:cubicBezTo>
                  <a:cubicBezTo>
                    <a:pt x="1380" y="932"/>
                    <a:pt x="1380" y="932"/>
                    <a:pt x="1380" y="932"/>
                  </a:cubicBezTo>
                  <a:cubicBezTo>
                    <a:pt x="1380" y="938"/>
                    <a:pt x="1376" y="942"/>
                    <a:pt x="1370" y="942"/>
                  </a:cubicBezTo>
                  <a:cubicBezTo>
                    <a:pt x="1224" y="942"/>
                    <a:pt x="1224" y="942"/>
                    <a:pt x="1224" y="942"/>
                  </a:cubicBezTo>
                  <a:cubicBezTo>
                    <a:pt x="1218" y="942"/>
                    <a:pt x="1214" y="938"/>
                    <a:pt x="1214" y="932"/>
                  </a:cubicBezTo>
                  <a:close/>
                  <a:moveTo>
                    <a:pt x="286" y="1475"/>
                  </a:moveTo>
                  <a:cubicBezTo>
                    <a:pt x="240" y="1012"/>
                    <a:pt x="240" y="1012"/>
                    <a:pt x="240" y="1012"/>
                  </a:cubicBezTo>
                  <a:cubicBezTo>
                    <a:pt x="123" y="1012"/>
                    <a:pt x="123" y="1012"/>
                    <a:pt x="123" y="1012"/>
                  </a:cubicBezTo>
                  <a:cubicBezTo>
                    <a:pt x="77" y="1475"/>
                    <a:pt x="77" y="1475"/>
                    <a:pt x="77" y="1475"/>
                  </a:cubicBezTo>
                  <a:lnTo>
                    <a:pt x="286" y="1475"/>
                  </a:lnTo>
                  <a:close/>
                  <a:moveTo>
                    <a:pt x="991" y="112"/>
                  </a:moveTo>
                  <a:cubicBezTo>
                    <a:pt x="1138" y="112"/>
                    <a:pt x="1138" y="112"/>
                    <a:pt x="1138" y="112"/>
                  </a:cubicBezTo>
                  <a:cubicBezTo>
                    <a:pt x="1143" y="112"/>
                    <a:pt x="1148" y="108"/>
                    <a:pt x="1148" y="102"/>
                  </a:cubicBezTo>
                  <a:cubicBezTo>
                    <a:pt x="1148" y="10"/>
                    <a:pt x="1148" y="10"/>
                    <a:pt x="1148" y="10"/>
                  </a:cubicBezTo>
                  <a:cubicBezTo>
                    <a:pt x="1148" y="5"/>
                    <a:pt x="1143" y="0"/>
                    <a:pt x="1138" y="0"/>
                  </a:cubicBezTo>
                  <a:cubicBezTo>
                    <a:pt x="991" y="0"/>
                    <a:pt x="991" y="0"/>
                    <a:pt x="991" y="0"/>
                  </a:cubicBezTo>
                  <a:cubicBezTo>
                    <a:pt x="985" y="0"/>
                    <a:pt x="981" y="5"/>
                    <a:pt x="981" y="10"/>
                  </a:cubicBezTo>
                  <a:cubicBezTo>
                    <a:pt x="981" y="102"/>
                    <a:pt x="981" y="102"/>
                    <a:pt x="981" y="102"/>
                  </a:cubicBezTo>
                  <a:cubicBezTo>
                    <a:pt x="981" y="108"/>
                    <a:pt x="985" y="112"/>
                    <a:pt x="991" y="112"/>
                  </a:cubicBezTo>
                  <a:close/>
                  <a:moveTo>
                    <a:pt x="1224" y="112"/>
                  </a:moveTo>
                  <a:cubicBezTo>
                    <a:pt x="1370" y="112"/>
                    <a:pt x="1370" y="112"/>
                    <a:pt x="1370" y="112"/>
                  </a:cubicBezTo>
                  <a:cubicBezTo>
                    <a:pt x="1376" y="112"/>
                    <a:pt x="1380" y="108"/>
                    <a:pt x="1380" y="102"/>
                  </a:cubicBezTo>
                  <a:cubicBezTo>
                    <a:pt x="1380" y="10"/>
                    <a:pt x="1380" y="10"/>
                    <a:pt x="1380" y="10"/>
                  </a:cubicBezTo>
                  <a:cubicBezTo>
                    <a:pt x="1380" y="5"/>
                    <a:pt x="1376" y="0"/>
                    <a:pt x="1370" y="0"/>
                  </a:cubicBezTo>
                  <a:cubicBezTo>
                    <a:pt x="1224" y="0"/>
                    <a:pt x="1224" y="0"/>
                    <a:pt x="1224" y="0"/>
                  </a:cubicBezTo>
                  <a:cubicBezTo>
                    <a:pt x="1218" y="0"/>
                    <a:pt x="1214" y="5"/>
                    <a:pt x="1214" y="10"/>
                  </a:cubicBezTo>
                  <a:cubicBezTo>
                    <a:pt x="1214" y="102"/>
                    <a:pt x="1214" y="102"/>
                    <a:pt x="1214" y="102"/>
                  </a:cubicBezTo>
                  <a:cubicBezTo>
                    <a:pt x="1214" y="108"/>
                    <a:pt x="1218" y="112"/>
                    <a:pt x="1224" y="112"/>
                  </a:cubicBezTo>
                  <a:close/>
                  <a:moveTo>
                    <a:pt x="391" y="259"/>
                  </a:moveTo>
                  <a:cubicBezTo>
                    <a:pt x="441" y="259"/>
                    <a:pt x="441" y="259"/>
                    <a:pt x="441" y="259"/>
                  </a:cubicBezTo>
                  <a:cubicBezTo>
                    <a:pt x="447" y="259"/>
                    <a:pt x="451" y="254"/>
                    <a:pt x="451" y="249"/>
                  </a:cubicBezTo>
                  <a:cubicBezTo>
                    <a:pt x="451" y="157"/>
                    <a:pt x="451" y="157"/>
                    <a:pt x="451" y="157"/>
                  </a:cubicBezTo>
                  <a:cubicBezTo>
                    <a:pt x="451" y="151"/>
                    <a:pt x="447" y="147"/>
                    <a:pt x="441" y="147"/>
                  </a:cubicBezTo>
                  <a:cubicBezTo>
                    <a:pt x="391" y="147"/>
                    <a:pt x="391" y="147"/>
                    <a:pt x="391" y="147"/>
                  </a:cubicBezTo>
                  <a:cubicBezTo>
                    <a:pt x="386" y="147"/>
                    <a:pt x="381" y="151"/>
                    <a:pt x="381" y="157"/>
                  </a:cubicBezTo>
                  <a:cubicBezTo>
                    <a:pt x="381" y="249"/>
                    <a:pt x="381" y="249"/>
                    <a:pt x="381" y="249"/>
                  </a:cubicBezTo>
                  <a:cubicBezTo>
                    <a:pt x="381" y="254"/>
                    <a:pt x="386" y="259"/>
                    <a:pt x="391" y="259"/>
                  </a:cubicBezTo>
                  <a:close/>
                  <a:moveTo>
                    <a:pt x="518" y="259"/>
                  </a:moveTo>
                  <a:cubicBezTo>
                    <a:pt x="568" y="259"/>
                    <a:pt x="568" y="259"/>
                    <a:pt x="568" y="259"/>
                  </a:cubicBezTo>
                  <a:cubicBezTo>
                    <a:pt x="574" y="259"/>
                    <a:pt x="578" y="254"/>
                    <a:pt x="578" y="249"/>
                  </a:cubicBezTo>
                  <a:cubicBezTo>
                    <a:pt x="578" y="157"/>
                    <a:pt x="578" y="157"/>
                    <a:pt x="578" y="157"/>
                  </a:cubicBezTo>
                  <a:cubicBezTo>
                    <a:pt x="578" y="151"/>
                    <a:pt x="574" y="147"/>
                    <a:pt x="568" y="147"/>
                  </a:cubicBezTo>
                  <a:cubicBezTo>
                    <a:pt x="518" y="147"/>
                    <a:pt x="518" y="147"/>
                    <a:pt x="518" y="147"/>
                  </a:cubicBezTo>
                  <a:cubicBezTo>
                    <a:pt x="513" y="147"/>
                    <a:pt x="508" y="151"/>
                    <a:pt x="508" y="157"/>
                  </a:cubicBezTo>
                  <a:cubicBezTo>
                    <a:pt x="508" y="249"/>
                    <a:pt x="508" y="249"/>
                    <a:pt x="508" y="249"/>
                  </a:cubicBezTo>
                  <a:cubicBezTo>
                    <a:pt x="508" y="254"/>
                    <a:pt x="513" y="259"/>
                    <a:pt x="518" y="259"/>
                  </a:cubicBezTo>
                  <a:close/>
                  <a:moveTo>
                    <a:pt x="391" y="457"/>
                  </a:moveTo>
                  <a:cubicBezTo>
                    <a:pt x="441" y="457"/>
                    <a:pt x="441" y="457"/>
                    <a:pt x="441" y="457"/>
                  </a:cubicBezTo>
                  <a:cubicBezTo>
                    <a:pt x="447" y="457"/>
                    <a:pt x="451" y="453"/>
                    <a:pt x="451" y="447"/>
                  </a:cubicBezTo>
                  <a:cubicBezTo>
                    <a:pt x="451" y="355"/>
                    <a:pt x="451" y="355"/>
                    <a:pt x="451" y="355"/>
                  </a:cubicBezTo>
                  <a:cubicBezTo>
                    <a:pt x="451" y="350"/>
                    <a:pt x="447" y="345"/>
                    <a:pt x="441" y="345"/>
                  </a:cubicBezTo>
                  <a:cubicBezTo>
                    <a:pt x="391" y="345"/>
                    <a:pt x="391" y="345"/>
                    <a:pt x="391" y="345"/>
                  </a:cubicBezTo>
                  <a:cubicBezTo>
                    <a:pt x="386" y="345"/>
                    <a:pt x="381" y="350"/>
                    <a:pt x="381" y="355"/>
                  </a:cubicBezTo>
                  <a:cubicBezTo>
                    <a:pt x="381" y="447"/>
                    <a:pt x="381" y="447"/>
                    <a:pt x="381" y="447"/>
                  </a:cubicBezTo>
                  <a:cubicBezTo>
                    <a:pt x="381" y="453"/>
                    <a:pt x="386" y="457"/>
                    <a:pt x="391" y="457"/>
                  </a:cubicBezTo>
                  <a:close/>
                  <a:moveTo>
                    <a:pt x="518" y="457"/>
                  </a:moveTo>
                  <a:cubicBezTo>
                    <a:pt x="568" y="457"/>
                    <a:pt x="568" y="457"/>
                    <a:pt x="568" y="457"/>
                  </a:cubicBezTo>
                  <a:cubicBezTo>
                    <a:pt x="574" y="457"/>
                    <a:pt x="578" y="453"/>
                    <a:pt x="578" y="447"/>
                  </a:cubicBezTo>
                  <a:cubicBezTo>
                    <a:pt x="578" y="355"/>
                    <a:pt x="578" y="355"/>
                    <a:pt x="578" y="355"/>
                  </a:cubicBezTo>
                  <a:cubicBezTo>
                    <a:pt x="578" y="350"/>
                    <a:pt x="574" y="345"/>
                    <a:pt x="568" y="345"/>
                  </a:cubicBezTo>
                  <a:cubicBezTo>
                    <a:pt x="518" y="345"/>
                    <a:pt x="518" y="345"/>
                    <a:pt x="518" y="345"/>
                  </a:cubicBezTo>
                  <a:cubicBezTo>
                    <a:pt x="513" y="345"/>
                    <a:pt x="508" y="350"/>
                    <a:pt x="508" y="355"/>
                  </a:cubicBezTo>
                  <a:cubicBezTo>
                    <a:pt x="508" y="447"/>
                    <a:pt x="508" y="447"/>
                    <a:pt x="508" y="447"/>
                  </a:cubicBezTo>
                  <a:cubicBezTo>
                    <a:pt x="508" y="453"/>
                    <a:pt x="513" y="457"/>
                    <a:pt x="518" y="457"/>
                  </a:cubicBezTo>
                  <a:close/>
                  <a:moveTo>
                    <a:pt x="391" y="656"/>
                  </a:moveTo>
                  <a:cubicBezTo>
                    <a:pt x="441" y="656"/>
                    <a:pt x="441" y="656"/>
                    <a:pt x="441" y="656"/>
                  </a:cubicBezTo>
                  <a:cubicBezTo>
                    <a:pt x="447" y="656"/>
                    <a:pt x="451" y="651"/>
                    <a:pt x="451" y="646"/>
                  </a:cubicBezTo>
                  <a:cubicBezTo>
                    <a:pt x="451" y="554"/>
                    <a:pt x="451" y="554"/>
                    <a:pt x="451" y="554"/>
                  </a:cubicBezTo>
                  <a:cubicBezTo>
                    <a:pt x="451" y="548"/>
                    <a:pt x="447" y="544"/>
                    <a:pt x="441" y="544"/>
                  </a:cubicBezTo>
                  <a:cubicBezTo>
                    <a:pt x="391" y="544"/>
                    <a:pt x="391" y="544"/>
                    <a:pt x="391" y="544"/>
                  </a:cubicBezTo>
                  <a:cubicBezTo>
                    <a:pt x="386" y="544"/>
                    <a:pt x="381" y="548"/>
                    <a:pt x="381" y="554"/>
                  </a:cubicBezTo>
                  <a:cubicBezTo>
                    <a:pt x="381" y="646"/>
                    <a:pt x="381" y="646"/>
                    <a:pt x="381" y="646"/>
                  </a:cubicBezTo>
                  <a:cubicBezTo>
                    <a:pt x="381" y="651"/>
                    <a:pt x="386" y="656"/>
                    <a:pt x="391" y="656"/>
                  </a:cubicBezTo>
                  <a:close/>
                  <a:moveTo>
                    <a:pt x="518" y="656"/>
                  </a:moveTo>
                  <a:cubicBezTo>
                    <a:pt x="568" y="656"/>
                    <a:pt x="568" y="656"/>
                    <a:pt x="568" y="656"/>
                  </a:cubicBezTo>
                  <a:cubicBezTo>
                    <a:pt x="574" y="656"/>
                    <a:pt x="578" y="651"/>
                    <a:pt x="578" y="646"/>
                  </a:cubicBezTo>
                  <a:cubicBezTo>
                    <a:pt x="578" y="554"/>
                    <a:pt x="578" y="554"/>
                    <a:pt x="578" y="554"/>
                  </a:cubicBezTo>
                  <a:cubicBezTo>
                    <a:pt x="578" y="548"/>
                    <a:pt x="574" y="544"/>
                    <a:pt x="568" y="544"/>
                  </a:cubicBezTo>
                  <a:cubicBezTo>
                    <a:pt x="518" y="544"/>
                    <a:pt x="518" y="544"/>
                    <a:pt x="518" y="544"/>
                  </a:cubicBezTo>
                  <a:cubicBezTo>
                    <a:pt x="513" y="544"/>
                    <a:pt x="508" y="548"/>
                    <a:pt x="508" y="554"/>
                  </a:cubicBezTo>
                  <a:cubicBezTo>
                    <a:pt x="508" y="646"/>
                    <a:pt x="508" y="646"/>
                    <a:pt x="508" y="646"/>
                  </a:cubicBezTo>
                  <a:cubicBezTo>
                    <a:pt x="508" y="651"/>
                    <a:pt x="513" y="656"/>
                    <a:pt x="518" y="656"/>
                  </a:cubicBezTo>
                  <a:close/>
                  <a:moveTo>
                    <a:pt x="391" y="854"/>
                  </a:moveTo>
                  <a:cubicBezTo>
                    <a:pt x="441" y="854"/>
                    <a:pt x="441" y="854"/>
                    <a:pt x="441" y="854"/>
                  </a:cubicBezTo>
                  <a:cubicBezTo>
                    <a:pt x="447" y="854"/>
                    <a:pt x="451" y="850"/>
                    <a:pt x="451" y="844"/>
                  </a:cubicBezTo>
                  <a:cubicBezTo>
                    <a:pt x="451" y="752"/>
                    <a:pt x="451" y="752"/>
                    <a:pt x="451" y="752"/>
                  </a:cubicBezTo>
                  <a:cubicBezTo>
                    <a:pt x="451" y="747"/>
                    <a:pt x="447" y="742"/>
                    <a:pt x="441" y="742"/>
                  </a:cubicBezTo>
                  <a:cubicBezTo>
                    <a:pt x="391" y="742"/>
                    <a:pt x="391" y="742"/>
                    <a:pt x="391" y="742"/>
                  </a:cubicBezTo>
                  <a:cubicBezTo>
                    <a:pt x="386" y="742"/>
                    <a:pt x="381" y="747"/>
                    <a:pt x="381" y="752"/>
                  </a:cubicBezTo>
                  <a:cubicBezTo>
                    <a:pt x="381" y="844"/>
                    <a:pt x="381" y="844"/>
                    <a:pt x="381" y="844"/>
                  </a:cubicBezTo>
                  <a:cubicBezTo>
                    <a:pt x="381" y="850"/>
                    <a:pt x="386" y="854"/>
                    <a:pt x="391" y="854"/>
                  </a:cubicBezTo>
                  <a:close/>
                  <a:moveTo>
                    <a:pt x="518" y="854"/>
                  </a:moveTo>
                  <a:cubicBezTo>
                    <a:pt x="568" y="854"/>
                    <a:pt x="568" y="854"/>
                    <a:pt x="568" y="854"/>
                  </a:cubicBezTo>
                  <a:cubicBezTo>
                    <a:pt x="574" y="854"/>
                    <a:pt x="578" y="850"/>
                    <a:pt x="578" y="844"/>
                  </a:cubicBezTo>
                  <a:cubicBezTo>
                    <a:pt x="578" y="752"/>
                    <a:pt x="578" y="752"/>
                    <a:pt x="578" y="752"/>
                  </a:cubicBezTo>
                  <a:cubicBezTo>
                    <a:pt x="578" y="747"/>
                    <a:pt x="574" y="742"/>
                    <a:pt x="568" y="742"/>
                  </a:cubicBezTo>
                  <a:cubicBezTo>
                    <a:pt x="518" y="742"/>
                    <a:pt x="518" y="742"/>
                    <a:pt x="518" y="742"/>
                  </a:cubicBezTo>
                  <a:cubicBezTo>
                    <a:pt x="513" y="742"/>
                    <a:pt x="508" y="747"/>
                    <a:pt x="508" y="752"/>
                  </a:cubicBezTo>
                  <a:cubicBezTo>
                    <a:pt x="508" y="844"/>
                    <a:pt x="508" y="844"/>
                    <a:pt x="508" y="844"/>
                  </a:cubicBezTo>
                  <a:cubicBezTo>
                    <a:pt x="508" y="850"/>
                    <a:pt x="513" y="854"/>
                    <a:pt x="518" y="854"/>
                  </a:cubicBezTo>
                  <a:close/>
                  <a:moveTo>
                    <a:pt x="264" y="854"/>
                  </a:moveTo>
                  <a:cubicBezTo>
                    <a:pt x="314" y="854"/>
                    <a:pt x="314" y="854"/>
                    <a:pt x="314" y="854"/>
                  </a:cubicBezTo>
                  <a:cubicBezTo>
                    <a:pt x="320" y="854"/>
                    <a:pt x="324" y="850"/>
                    <a:pt x="324" y="844"/>
                  </a:cubicBezTo>
                  <a:cubicBezTo>
                    <a:pt x="324" y="752"/>
                    <a:pt x="324" y="752"/>
                    <a:pt x="324" y="752"/>
                  </a:cubicBezTo>
                  <a:cubicBezTo>
                    <a:pt x="324" y="747"/>
                    <a:pt x="320" y="742"/>
                    <a:pt x="314" y="742"/>
                  </a:cubicBezTo>
                  <a:cubicBezTo>
                    <a:pt x="264" y="742"/>
                    <a:pt x="264" y="742"/>
                    <a:pt x="264" y="742"/>
                  </a:cubicBezTo>
                  <a:cubicBezTo>
                    <a:pt x="259" y="742"/>
                    <a:pt x="254" y="747"/>
                    <a:pt x="254" y="752"/>
                  </a:cubicBezTo>
                  <a:cubicBezTo>
                    <a:pt x="254" y="844"/>
                    <a:pt x="254" y="844"/>
                    <a:pt x="254" y="844"/>
                  </a:cubicBezTo>
                  <a:cubicBezTo>
                    <a:pt x="254" y="850"/>
                    <a:pt x="259" y="854"/>
                    <a:pt x="264" y="854"/>
                  </a:cubicBezTo>
                  <a:close/>
                  <a:moveTo>
                    <a:pt x="137" y="854"/>
                  </a:moveTo>
                  <a:cubicBezTo>
                    <a:pt x="187" y="854"/>
                    <a:pt x="187" y="854"/>
                    <a:pt x="187" y="854"/>
                  </a:cubicBezTo>
                  <a:cubicBezTo>
                    <a:pt x="193" y="854"/>
                    <a:pt x="197" y="850"/>
                    <a:pt x="197" y="844"/>
                  </a:cubicBezTo>
                  <a:cubicBezTo>
                    <a:pt x="197" y="752"/>
                    <a:pt x="197" y="752"/>
                    <a:pt x="197" y="752"/>
                  </a:cubicBezTo>
                  <a:cubicBezTo>
                    <a:pt x="197" y="747"/>
                    <a:pt x="193" y="742"/>
                    <a:pt x="187" y="742"/>
                  </a:cubicBezTo>
                  <a:cubicBezTo>
                    <a:pt x="137" y="742"/>
                    <a:pt x="137" y="742"/>
                    <a:pt x="137" y="742"/>
                  </a:cubicBezTo>
                  <a:cubicBezTo>
                    <a:pt x="132" y="742"/>
                    <a:pt x="127" y="747"/>
                    <a:pt x="127" y="752"/>
                  </a:cubicBezTo>
                  <a:cubicBezTo>
                    <a:pt x="127" y="844"/>
                    <a:pt x="127" y="844"/>
                    <a:pt x="127" y="844"/>
                  </a:cubicBezTo>
                  <a:cubicBezTo>
                    <a:pt x="127" y="850"/>
                    <a:pt x="132" y="854"/>
                    <a:pt x="137" y="854"/>
                  </a:cubicBezTo>
                  <a:close/>
                  <a:moveTo>
                    <a:pt x="264" y="656"/>
                  </a:moveTo>
                  <a:cubicBezTo>
                    <a:pt x="314" y="656"/>
                    <a:pt x="314" y="656"/>
                    <a:pt x="314" y="656"/>
                  </a:cubicBezTo>
                  <a:cubicBezTo>
                    <a:pt x="320" y="656"/>
                    <a:pt x="324" y="651"/>
                    <a:pt x="324" y="646"/>
                  </a:cubicBezTo>
                  <a:cubicBezTo>
                    <a:pt x="324" y="554"/>
                    <a:pt x="324" y="554"/>
                    <a:pt x="324" y="554"/>
                  </a:cubicBezTo>
                  <a:cubicBezTo>
                    <a:pt x="324" y="548"/>
                    <a:pt x="320" y="544"/>
                    <a:pt x="314" y="544"/>
                  </a:cubicBezTo>
                  <a:cubicBezTo>
                    <a:pt x="264" y="544"/>
                    <a:pt x="264" y="544"/>
                    <a:pt x="264" y="544"/>
                  </a:cubicBezTo>
                  <a:cubicBezTo>
                    <a:pt x="259" y="544"/>
                    <a:pt x="254" y="548"/>
                    <a:pt x="254" y="554"/>
                  </a:cubicBezTo>
                  <a:cubicBezTo>
                    <a:pt x="254" y="646"/>
                    <a:pt x="254" y="646"/>
                    <a:pt x="254" y="646"/>
                  </a:cubicBezTo>
                  <a:cubicBezTo>
                    <a:pt x="254" y="651"/>
                    <a:pt x="259" y="656"/>
                    <a:pt x="264" y="656"/>
                  </a:cubicBezTo>
                  <a:close/>
                  <a:moveTo>
                    <a:pt x="264" y="457"/>
                  </a:moveTo>
                  <a:cubicBezTo>
                    <a:pt x="314" y="457"/>
                    <a:pt x="314" y="457"/>
                    <a:pt x="314" y="457"/>
                  </a:cubicBezTo>
                  <a:cubicBezTo>
                    <a:pt x="320" y="457"/>
                    <a:pt x="324" y="453"/>
                    <a:pt x="324" y="447"/>
                  </a:cubicBezTo>
                  <a:cubicBezTo>
                    <a:pt x="324" y="355"/>
                    <a:pt x="324" y="355"/>
                    <a:pt x="324" y="355"/>
                  </a:cubicBezTo>
                  <a:cubicBezTo>
                    <a:pt x="324" y="350"/>
                    <a:pt x="320" y="345"/>
                    <a:pt x="314" y="345"/>
                  </a:cubicBezTo>
                  <a:cubicBezTo>
                    <a:pt x="264" y="345"/>
                    <a:pt x="264" y="345"/>
                    <a:pt x="264" y="345"/>
                  </a:cubicBezTo>
                  <a:cubicBezTo>
                    <a:pt x="259" y="345"/>
                    <a:pt x="254" y="350"/>
                    <a:pt x="254" y="355"/>
                  </a:cubicBezTo>
                  <a:cubicBezTo>
                    <a:pt x="254" y="447"/>
                    <a:pt x="254" y="447"/>
                    <a:pt x="254" y="447"/>
                  </a:cubicBezTo>
                  <a:cubicBezTo>
                    <a:pt x="254" y="453"/>
                    <a:pt x="259" y="457"/>
                    <a:pt x="264" y="457"/>
                  </a:cubicBezTo>
                  <a:close/>
                  <a:moveTo>
                    <a:pt x="137" y="656"/>
                  </a:moveTo>
                  <a:cubicBezTo>
                    <a:pt x="187" y="656"/>
                    <a:pt x="187" y="656"/>
                    <a:pt x="187" y="656"/>
                  </a:cubicBezTo>
                  <a:cubicBezTo>
                    <a:pt x="193" y="656"/>
                    <a:pt x="197" y="651"/>
                    <a:pt x="197" y="646"/>
                  </a:cubicBezTo>
                  <a:cubicBezTo>
                    <a:pt x="197" y="554"/>
                    <a:pt x="197" y="554"/>
                    <a:pt x="197" y="554"/>
                  </a:cubicBezTo>
                  <a:cubicBezTo>
                    <a:pt x="197" y="548"/>
                    <a:pt x="193" y="544"/>
                    <a:pt x="187" y="544"/>
                  </a:cubicBezTo>
                  <a:cubicBezTo>
                    <a:pt x="137" y="544"/>
                    <a:pt x="137" y="544"/>
                    <a:pt x="137" y="544"/>
                  </a:cubicBezTo>
                  <a:cubicBezTo>
                    <a:pt x="132" y="544"/>
                    <a:pt x="127" y="548"/>
                    <a:pt x="127" y="554"/>
                  </a:cubicBezTo>
                  <a:cubicBezTo>
                    <a:pt x="127" y="646"/>
                    <a:pt x="127" y="646"/>
                    <a:pt x="127" y="646"/>
                  </a:cubicBezTo>
                  <a:cubicBezTo>
                    <a:pt x="127" y="651"/>
                    <a:pt x="132" y="656"/>
                    <a:pt x="137" y="656"/>
                  </a:cubicBezTo>
                  <a:close/>
                  <a:moveTo>
                    <a:pt x="10" y="854"/>
                  </a:moveTo>
                  <a:cubicBezTo>
                    <a:pt x="60" y="854"/>
                    <a:pt x="60" y="854"/>
                    <a:pt x="60" y="854"/>
                  </a:cubicBezTo>
                  <a:cubicBezTo>
                    <a:pt x="66" y="854"/>
                    <a:pt x="70" y="850"/>
                    <a:pt x="70" y="844"/>
                  </a:cubicBezTo>
                  <a:cubicBezTo>
                    <a:pt x="70" y="752"/>
                    <a:pt x="70" y="752"/>
                    <a:pt x="70" y="752"/>
                  </a:cubicBezTo>
                  <a:cubicBezTo>
                    <a:pt x="70" y="747"/>
                    <a:pt x="66" y="742"/>
                    <a:pt x="60" y="742"/>
                  </a:cubicBezTo>
                  <a:cubicBezTo>
                    <a:pt x="10" y="742"/>
                    <a:pt x="10" y="742"/>
                    <a:pt x="10" y="742"/>
                  </a:cubicBezTo>
                  <a:cubicBezTo>
                    <a:pt x="5" y="742"/>
                    <a:pt x="0" y="747"/>
                    <a:pt x="0" y="752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0" y="850"/>
                    <a:pt x="5" y="854"/>
                    <a:pt x="10" y="854"/>
                  </a:cubicBezTo>
                  <a:close/>
                  <a:moveTo>
                    <a:pt x="991" y="278"/>
                  </a:moveTo>
                  <a:cubicBezTo>
                    <a:pt x="1138" y="278"/>
                    <a:pt x="1138" y="278"/>
                    <a:pt x="1138" y="278"/>
                  </a:cubicBezTo>
                  <a:cubicBezTo>
                    <a:pt x="1143" y="278"/>
                    <a:pt x="1148" y="274"/>
                    <a:pt x="1148" y="268"/>
                  </a:cubicBezTo>
                  <a:cubicBezTo>
                    <a:pt x="1148" y="176"/>
                    <a:pt x="1148" y="176"/>
                    <a:pt x="1148" y="176"/>
                  </a:cubicBezTo>
                  <a:cubicBezTo>
                    <a:pt x="1148" y="171"/>
                    <a:pt x="1143" y="166"/>
                    <a:pt x="1138" y="166"/>
                  </a:cubicBezTo>
                  <a:cubicBezTo>
                    <a:pt x="991" y="166"/>
                    <a:pt x="991" y="166"/>
                    <a:pt x="991" y="166"/>
                  </a:cubicBezTo>
                  <a:cubicBezTo>
                    <a:pt x="985" y="166"/>
                    <a:pt x="981" y="171"/>
                    <a:pt x="981" y="176"/>
                  </a:cubicBezTo>
                  <a:cubicBezTo>
                    <a:pt x="981" y="268"/>
                    <a:pt x="981" y="268"/>
                    <a:pt x="981" y="268"/>
                  </a:cubicBezTo>
                  <a:cubicBezTo>
                    <a:pt x="981" y="274"/>
                    <a:pt x="985" y="278"/>
                    <a:pt x="991" y="278"/>
                  </a:cubicBezTo>
                  <a:close/>
                  <a:moveTo>
                    <a:pt x="1224" y="278"/>
                  </a:moveTo>
                  <a:cubicBezTo>
                    <a:pt x="1370" y="278"/>
                    <a:pt x="1370" y="278"/>
                    <a:pt x="1370" y="278"/>
                  </a:cubicBezTo>
                  <a:cubicBezTo>
                    <a:pt x="1376" y="278"/>
                    <a:pt x="1380" y="274"/>
                    <a:pt x="1380" y="268"/>
                  </a:cubicBezTo>
                  <a:cubicBezTo>
                    <a:pt x="1380" y="176"/>
                    <a:pt x="1380" y="176"/>
                    <a:pt x="1380" y="176"/>
                  </a:cubicBezTo>
                  <a:cubicBezTo>
                    <a:pt x="1380" y="171"/>
                    <a:pt x="1376" y="166"/>
                    <a:pt x="1370" y="166"/>
                  </a:cubicBezTo>
                  <a:cubicBezTo>
                    <a:pt x="1224" y="166"/>
                    <a:pt x="1224" y="166"/>
                    <a:pt x="1224" y="166"/>
                  </a:cubicBezTo>
                  <a:cubicBezTo>
                    <a:pt x="1218" y="166"/>
                    <a:pt x="1214" y="171"/>
                    <a:pt x="1214" y="176"/>
                  </a:cubicBezTo>
                  <a:cubicBezTo>
                    <a:pt x="1214" y="268"/>
                    <a:pt x="1214" y="268"/>
                    <a:pt x="1214" y="268"/>
                  </a:cubicBezTo>
                  <a:cubicBezTo>
                    <a:pt x="1214" y="274"/>
                    <a:pt x="1218" y="278"/>
                    <a:pt x="1224" y="278"/>
                  </a:cubicBezTo>
                  <a:close/>
                  <a:moveTo>
                    <a:pt x="991" y="444"/>
                  </a:moveTo>
                  <a:cubicBezTo>
                    <a:pt x="1138" y="444"/>
                    <a:pt x="1138" y="444"/>
                    <a:pt x="1138" y="444"/>
                  </a:cubicBezTo>
                  <a:cubicBezTo>
                    <a:pt x="1143" y="444"/>
                    <a:pt x="1148" y="440"/>
                    <a:pt x="1148" y="434"/>
                  </a:cubicBezTo>
                  <a:cubicBezTo>
                    <a:pt x="1148" y="342"/>
                    <a:pt x="1148" y="342"/>
                    <a:pt x="1148" y="342"/>
                  </a:cubicBezTo>
                  <a:cubicBezTo>
                    <a:pt x="1148" y="337"/>
                    <a:pt x="1143" y="332"/>
                    <a:pt x="1138" y="332"/>
                  </a:cubicBezTo>
                  <a:cubicBezTo>
                    <a:pt x="991" y="332"/>
                    <a:pt x="991" y="332"/>
                    <a:pt x="991" y="332"/>
                  </a:cubicBezTo>
                  <a:cubicBezTo>
                    <a:pt x="985" y="332"/>
                    <a:pt x="981" y="337"/>
                    <a:pt x="981" y="342"/>
                  </a:cubicBezTo>
                  <a:cubicBezTo>
                    <a:pt x="981" y="434"/>
                    <a:pt x="981" y="434"/>
                    <a:pt x="981" y="434"/>
                  </a:cubicBezTo>
                  <a:cubicBezTo>
                    <a:pt x="981" y="440"/>
                    <a:pt x="985" y="444"/>
                    <a:pt x="991" y="444"/>
                  </a:cubicBezTo>
                  <a:close/>
                  <a:moveTo>
                    <a:pt x="1224" y="444"/>
                  </a:moveTo>
                  <a:cubicBezTo>
                    <a:pt x="1370" y="444"/>
                    <a:pt x="1370" y="444"/>
                    <a:pt x="1370" y="444"/>
                  </a:cubicBezTo>
                  <a:cubicBezTo>
                    <a:pt x="1376" y="444"/>
                    <a:pt x="1380" y="440"/>
                    <a:pt x="1380" y="434"/>
                  </a:cubicBezTo>
                  <a:cubicBezTo>
                    <a:pt x="1380" y="342"/>
                    <a:pt x="1380" y="342"/>
                    <a:pt x="1380" y="342"/>
                  </a:cubicBezTo>
                  <a:cubicBezTo>
                    <a:pt x="1380" y="337"/>
                    <a:pt x="1376" y="332"/>
                    <a:pt x="1370" y="332"/>
                  </a:cubicBezTo>
                  <a:cubicBezTo>
                    <a:pt x="1224" y="332"/>
                    <a:pt x="1224" y="332"/>
                    <a:pt x="1224" y="332"/>
                  </a:cubicBezTo>
                  <a:cubicBezTo>
                    <a:pt x="1218" y="332"/>
                    <a:pt x="1214" y="337"/>
                    <a:pt x="1214" y="342"/>
                  </a:cubicBezTo>
                  <a:cubicBezTo>
                    <a:pt x="1214" y="434"/>
                    <a:pt x="1214" y="434"/>
                    <a:pt x="1214" y="434"/>
                  </a:cubicBezTo>
                  <a:cubicBezTo>
                    <a:pt x="1214" y="440"/>
                    <a:pt x="1218" y="444"/>
                    <a:pt x="1224" y="444"/>
                  </a:cubicBezTo>
                  <a:close/>
                  <a:moveTo>
                    <a:pt x="991" y="610"/>
                  </a:moveTo>
                  <a:cubicBezTo>
                    <a:pt x="1138" y="610"/>
                    <a:pt x="1138" y="610"/>
                    <a:pt x="1138" y="610"/>
                  </a:cubicBezTo>
                  <a:cubicBezTo>
                    <a:pt x="1143" y="610"/>
                    <a:pt x="1148" y="606"/>
                    <a:pt x="1148" y="600"/>
                  </a:cubicBezTo>
                  <a:cubicBezTo>
                    <a:pt x="1148" y="508"/>
                    <a:pt x="1148" y="508"/>
                    <a:pt x="1148" y="508"/>
                  </a:cubicBezTo>
                  <a:cubicBezTo>
                    <a:pt x="1148" y="503"/>
                    <a:pt x="1143" y="498"/>
                    <a:pt x="1138" y="498"/>
                  </a:cubicBezTo>
                  <a:cubicBezTo>
                    <a:pt x="991" y="498"/>
                    <a:pt x="991" y="498"/>
                    <a:pt x="991" y="498"/>
                  </a:cubicBezTo>
                  <a:cubicBezTo>
                    <a:pt x="985" y="498"/>
                    <a:pt x="981" y="503"/>
                    <a:pt x="981" y="508"/>
                  </a:cubicBezTo>
                  <a:cubicBezTo>
                    <a:pt x="981" y="600"/>
                    <a:pt x="981" y="600"/>
                    <a:pt x="981" y="600"/>
                  </a:cubicBezTo>
                  <a:cubicBezTo>
                    <a:pt x="981" y="606"/>
                    <a:pt x="985" y="610"/>
                    <a:pt x="991" y="610"/>
                  </a:cubicBezTo>
                  <a:close/>
                  <a:moveTo>
                    <a:pt x="1224" y="610"/>
                  </a:moveTo>
                  <a:cubicBezTo>
                    <a:pt x="1370" y="610"/>
                    <a:pt x="1370" y="610"/>
                    <a:pt x="1370" y="610"/>
                  </a:cubicBezTo>
                  <a:cubicBezTo>
                    <a:pt x="1376" y="610"/>
                    <a:pt x="1380" y="606"/>
                    <a:pt x="1380" y="600"/>
                  </a:cubicBezTo>
                  <a:cubicBezTo>
                    <a:pt x="1380" y="508"/>
                    <a:pt x="1380" y="508"/>
                    <a:pt x="1380" y="508"/>
                  </a:cubicBezTo>
                  <a:cubicBezTo>
                    <a:pt x="1380" y="503"/>
                    <a:pt x="1376" y="498"/>
                    <a:pt x="1370" y="498"/>
                  </a:cubicBezTo>
                  <a:cubicBezTo>
                    <a:pt x="1224" y="498"/>
                    <a:pt x="1224" y="498"/>
                    <a:pt x="1224" y="498"/>
                  </a:cubicBezTo>
                  <a:cubicBezTo>
                    <a:pt x="1218" y="498"/>
                    <a:pt x="1214" y="503"/>
                    <a:pt x="1214" y="508"/>
                  </a:cubicBezTo>
                  <a:cubicBezTo>
                    <a:pt x="1214" y="600"/>
                    <a:pt x="1214" y="600"/>
                    <a:pt x="1214" y="600"/>
                  </a:cubicBezTo>
                  <a:cubicBezTo>
                    <a:pt x="1214" y="606"/>
                    <a:pt x="1218" y="610"/>
                    <a:pt x="1224" y="610"/>
                  </a:cubicBezTo>
                  <a:close/>
                  <a:moveTo>
                    <a:pt x="991" y="776"/>
                  </a:moveTo>
                  <a:cubicBezTo>
                    <a:pt x="1138" y="776"/>
                    <a:pt x="1138" y="776"/>
                    <a:pt x="1138" y="776"/>
                  </a:cubicBezTo>
                  <a:cubicBezTo>
                    <a:pt x="1143" y="776"/>
                    <a:pt x="1148" y="772"/>
                    <a:pt x="1148" y="766"/>
                  </a:cubicBezTo>
                  <a:cubicBezTo>
                    <a:pt x="1148" y="674"/>
                    <a:pt x="1148" y="674"/>
                    <a:pt x="1148" y="674"/>
                  </a:cubicBezTo>
                  <a:cubicBezTo>
                    <a:pt x="1148" y="669"/>
                    <a:pt x="1143" y="664"/>
                    <a:pt x="1138" y="664"/>
                  </a:cubicBezTo>
                  <a:cubicBezTo>
                    <a:pt x="991" y="664"/>
                    <a:pt x="991" y="664"/>
                    <a:pt x="991" y="664"/>
                  </a:cubicBezTo>
                  <a:cubicBezTo>
                    <a:pt x="985" y="664"/>
                    <a:pt x="981" y="669"/>
                    <a:pt x="981" y="674"/>
                  </a:cubicBezTo>
                  <a:cubicBezTo>
                    <a:pt x="981" y="766"/>
                    <a:pt x="981" y="766"/>
                    <a:pt x="981" y="766"/>
                  </a:cubicBezTo>
                  <a:cubicBezTo>
                    <a:pt x="981" y="772"/>
                    <a:pt x="985" y="776"/>
                    <a:pt x="991" y="776"/>
                  </a:cubicBezTo>
                  <a:close/>
                  <a:moveTo>
                    <a:pt x="1224" y="776"/>
                  </a:moveTo>
                  <a:cubicBezTo>
                    <a:pt x="1370" y="776"/>
                    <a:pt x="1370" y="776"/>
                    <a:pt x="1370" y="776"/>
                  </a:cubicBezTo>
                  <a:cubicBezTo>
                    <a:pt x="1376" y="776"/>
                    <a:pt x="1380" y="772"/>
                    <a:pt x="1380" y="766"/>
                  </a:cubicBezTo>
                  <a:cubicBezTo>
                    <a:pt x="1380" y="674"/>
                    <a:pt x="1380" y="674"/>
                    <a:pt x="1380" y="674"/>
                  </a:cubicBezTo>
                  <a:cubicBezTo>
                    <a:pt x="1380" y="669"/>
                    <a:pt x="1376" y="664"/>
                    <a:pt x="1370" y="664"/>
                  </a:cubicBezTo>
                  <a:cubicBezTo>
                    <a:pt x="1224" y="664"/>
                    <a:pt x="1224" y="664"/>
                    <a:pt x="1224" y="664"/>
                  </a:cubicBezTo>
                  <a:cubicBezTo>
                    <a:pt x="1218" y="664"/>
                    <a:pt x="1214" y="669"/>
                    <a:pt x="1214" y="674"/>
                  </a:cubicBezTo>
                  <a:cubicBezTo>
                    <a:pt x="1214" y="766"/>
                    <a:pt x="1214" y="766"/>
                    <a:pt x="1214" y="766"/>
                  </a:cubicBezTo>
                  <a:cubicBezTo>
                    <a:pt x="1214" y="772"/>
                    <a:pt x="1218" y="776"/>
                    <a:pt x="1224" y="776"/>
                  </a:cubicBezTo>
                  <a:close/>
                  <a:moveTo>
                    <a:pt x="1148" y="926"/>
                  </a:moveTo>
                  <a:cubicBezTo>
                    <a:pt x="1148" y="840"/>
                    <a:pt x="1148" y="840"/>
                    <a:pt x="1148" y="840"/>
                  </a:cubicBezTo>
                  <a:cubicBezTo>
                    <a:pt x="1148" y="835"/>
                    <a:pt x="1143" y="830"/>
                    <a:pt x="1138" y="830"/>
                  </a:cubicBezTo>
                  <a:cubicBezTo>
                    <a:pt x="991" y="830"/>
                    <a:pt x="991" y="830"/>
                    <a:pt x="991" y="830"/>
                  </a:cubicBezTo>
                  <a:cubicBezTo>
                    <a:pt x="985" y="830"/>
                    <a:pt x="981" y="835"/>
                    <a:pt x="981" y="840"/>
                  </a:cubicBezTo>
                  <a:cubicBezTo>
                    <a:pt x="981" y="879"/>
                    <a:pt x="981" y="879"/>
                    <a:pt x="981" y="879"/>
                  </a:cubicBezTo>
                  <a:cubicBezTo>
                    <a:pt x="1038" y="890"/>
                    <a:pt x="1094" y="905"/>
                    <a:pt x="1148" y="926"/>
                  </a:cubicBezTo>
                  <a:close/>
                  <a:moveTo>
                    <a:pt x="1526" y="1475"/>
                  </a:moveTo>
                  <a:cubicBezTo>
                    <a:pt x="1480" y="1012"/>
                    <a:pt x="1480" y="1012"/>
                    <a:pt x="1480" y="1012"/>
                  </a:cubicBezTo>
                  <a:cubicBezTo>
                    <a:pt x="1363" y="1012"/>
                    <a:pt x="1363" y="1012"/>
                    <a:pt x="1363" y="1012"/>
                  </a:cubicBezTo>
                  <a:cubicBezTo>
                    <a:pt x="1317" y="1475"/>
                    <a:pt x="1317" y="1475"/>
                    <a:pt x="1317" y="1475"/>
                  </a:cubicBezTo>
                  <a:lnTo>
                    <a:pt x="1526" y="14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42950"/>
              <a:endParaRPr lang="en-US" sz="1463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xmlns="" id="{F97308E3-B16E-44C0-86EB-9A370EF52B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8" y="311"/>
              <a:ext cx="3424" cy="3565"/>
            </a:xfrm>
            <a:custGeom>
              <a:avLst/>
              <a:gdLst>
                <a:gd name="T0" fmla="*/ 22 w 1828"/>
                <a:gd name="T1" fmla="*/ 1901 h 1901"/>
                <a:gd name="T2" fmla="*/ 22 w 1828"/>
                <a:gd name="T3" fmla="*/ 1857 h 1901"/>
                <a:gd name="T4" fmla="*/ 1828 w 1828"/>
                <a:gd name="T5" fmla="*/ 1879 h 1901"/>
                <a:gd name="T6" fmla="*/ 1521 w 1828"/>
                <a:gd name="T7" fmla="*/ 1588 h 1901"/>
                <a:gd name="T8" fmla="*/ 529 w 1828"/>
                <a:gd name="T9" fmla="*/ 1544 h 1901"/>
                <a:gd name="T10" fmla="*/ 645 w 1828"/>
                <a:gd name="T11" fmla="*/ 1375 h 1901"/>
                <a:gd name="T12" fmla="*/ 515 w 1828"/>
                <a:gd name="T13" fmla="*/ 1400 h 1901"/>
                <a:gd name="T14" fmla="*/ 662 w 1828"/>
                <a:gd name="T15" fmla="*/ 1320 h 1901"/>
                <a:gd name="T16" fmla="*/ 1393 w 1828"/>
                <a:gd name="T17" fmla="*/ 1320 h 1901"/>
                <a:gd name="T18" fmla="*/ 1540 w 1828"/>
                <a:gd name="T19" fmla="*/ 1400 h 1901"/>
                <a:gd name="T20" fmla="*/ 1409 w 1828"/>
                <a:gd name="T21" fmla="*/ 1375 h 1901"/>
                <a:gd name="T22" fmla="*/ 1525 w 1828"/>
                <a:gd name="T23" fmla="*/ 1544 h 1901"/>
                <a:gd name="T24" fmla="*/ 825 w 1828"/>
                <a:gd name="T25" fmla="*/ 1311 h 1901"/>
                <a:gd name="T26" fmla="*/ 689 w 1828"/>
                <a:gd name="T27" fmla="*/ 1544 h 1901"/>
                <a:gd name="T28" fmla="*/ 825 w 1828"/>
                <a:gd name="T29" fmla="*/ 1311 h 1901"/>
                <a:gd name="T30" fmla="*/ 869 w 1828"/>
                <a:gd name="T31" fmla="*/ 1302 h 1901"/>
                <a:gd name="T32" fmla="*/ 1005 w 1828"/>
                <a:gd name="T33" fmla="*/ 1544 h 1901"/>
                <a:gd name="T34" fmla="*/ 1185 w 1828"/>
                <a:gd name="T35" fmla="*/ 1302 h 1901"/>
                <a:gd name="T36" fmla="*/ 1049 w 1828"/>
                <a:gd name="T37" fmla="*/ 1544 h 1901"/>
                <a:gd name="T38" fmla="*/ 1185 w 1828"/>
                <a:gd name="T39" fmla="*/ 1302 h 1901"/>
                <a:gd name="T40" fmla="*/ 1229 w 1828"/>
                <a:gd name="T41" fmla="*/ 1311 h 1901"/>
                <a:gd name="T42" fmla="*/ 1365 w 1828"/>
                <a:gd name="T43" fmla="*/ 1544 h 1901"/>
                <a:gd name="T44" fmla="*/ 1705 w 1828"/>
                <a:gd name="T45" fmla="*/ 259 h 1901"/>
                <a:gd name="T46" fmla="*/ 1661 w 1828"/>
                <a:gd name="T47" fmla="*/ 1306 h 1901"/>
                <a:gd name="T48" fmla="*/ 1622 w 1828"/>
                <a:gd name="T49" fmla="*/ 281 h 1901"/>
                <a:gd name="T50" fmla="*/ 1152 w 1828"/>
                <a:gd name="T51" fmla="*/ 281 h 1901"/>
                <a:gd name="T52" fmla="*/ 1108 w 1828"/>
                <a:gd name="T53" fmla="*/ 1203 h 1901"/>
                <a:gd name="T54" fmla="*/ 1130 w 1828"/>
                <a:gd name="T55" fmla="*/ 237 h 1901"/>
                <a:gd name="T56" fmla="*/ 1170 w 1828"/>
                <a:gd name="T57" fmla="*/ 174 h 1901"/>
                <a:gd name="T58" fmla="*/ 1385 w 1828"/>
                <a:gd name="T59" fmla="*/ 152 h 1901"/>
                <a:gd name="T60" fmla="*/ 1407 w 1828"/>
                <a:gd name="T61" fmla="*/ 0 h 1901"/>
                <a:gd name="T62" fmla="*/ 1429 w 1828"/>
                <a:gd name="T63" fmla="*/ 152 h 1901"/>
                <a:gd name="T64" fmla="*/ 1644 w 1828"/>
                <a:gd name="T65" fmla="*/ 174 h 1901"/>
                <a:gd name="T66" fmla="*/ 1683 w 1828"/>
                <a:gd name="T67" fmla="*/ 237 h 1901"/>
                <a:gd name="T68" fmla="*/ 1600 w 1828"/>
                <a:gd name="T69" fmla="*/ 237 h 1901"/>
                <a:gd name="T70" fmla="*/ 1214 w 1828"/>
                <a:gd name="T71" fmla="*/ 196 h 1901"/>
                <a:gd name="T72" fmla="*/ 1600 w 1828"/>
                <a:gd name="T73" fmla="*/ 237 h 1901"/>
                <a:gd name="T74" fmla="*/ 152 w 1828"/>
                <a:gd name="T75" fmla="*/ 1112 h 1901"/>
                <a:gd name="T76" fmla="*/ 531 w 1828"/>
                <a:gd name="T77" fmla="*/ 487 h 1901"/>
                <a:gd name="T78" fmla="*/ 892 w 1828"/>
                <a:gd name="T79" fmla="*/ 416 h 1901"/>
                <a:gd name="T80" fmla="*/ 936 w 1828"/>
                <a:gd name="T81" fmla="*/ 1204 h 1901"/>
                <a:gd name="T82" fmla="*/ 914 w 1828"/>
                <a:gd name="T83" fmla="*/ 372 h 1901"/>
                <a:gd name="T84" fmla="*/ 487 w 1828"/>
                <a:gd name="T85" fmla="*/ 394 h 1901"/>
                <a:gd name="T86" fmla="*/ 111 w 1828"/>
                <a:gd name="T87" fmla="*/ 1095 h 1901"/>
                <a:gd name="T88" fmla="*/ 108 w 1828"/>
                <a:gd name="T89" fmla="*/ 1813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28" h="1901">
                  <a:moveTo>
                    <a:pt x="1806" y="1901"/>
                  </a:moveTo>
                  <a:cubicBezTo>
                    <a:pt x="22" y="1901"/>
                    <a:pt x="22" y="1901"/>
                    <a:pt x="22" y="1901"/>
                  </a:cubicBezTo>
                  <a:cubicBezTo>
                    <a:pt x="10" y="1901"/>
                    <a:pt x="0" y="1891"/>
                    <a:pt x="0" y="1879"/>
                  </a:cubicBezTo>
                  <a:cubicBezTo>
                    <a:pt x="0" y="1867"/>
                    <a:pt x="10" y="1857"/>
                    <a:pt x="22" y="1857"/>
                  </a:cubicBezTo>
                  <a:cubicBezTo>
                    <a:pt x="1806" y="1857"/>
                    <a:pt x="1806" y="1857"/>
                    <a:pt x="1806" y="1857"/>
                  </a:cubicBezTo>
                  <a:cubicBezTo>
                    <a:pt x="1818" y="1857"/>
                    <a:pt x="1828" y="1867"/>
                    <a:pt x="1828" y="1879"/>
                  </a:cubicBezTo>
                  <a:cubicBezTo>
                    <a:pt x="1828" y="1891"/>
                    <a:pt x="1818" y="1901"/>
                    <a:pt x="1806" y="1901"/>
                  </a:cubicBezTo>
                  <a:close/>
                  <a:moveTo>
                    <a:pt x="1521" y="1588"/>
                  </a:moveTo>
                  <a:cubicBezTo>
                    <a:pt x="534" y="1588"/>
                    <a:pt x="534" y="1588"/>
                    <a:pt x="534" y="1588"/>
                  </a:cubicBezTo>
                  <a:cubicBezTo>
                    <a:pt x="529" y="1544"/>
                    <a:pt x="529" y="1544"/>
                    <a:pt x="529" y="1544"/>
                  </a:cubicBezTo>
                  <a:cubicBezTo>
                    <a:pt x="645" y="1544"/>
                    <a:pt x="645" y="1544"/>
                    <a:pt x="645" y="1544"/>
                  </a:cubicBezTo>
                  <a:cubicBezTo>
                    <a:pt x="645" y="1375"/>
                    <a:pt x="645" y="1375"/>
                    <a:pt x="645" y="1375"/>
                  </a:cubicBezTo>
                  <a:cubicBezTo>
                    <a:pt x="602" y="1397"/>
                    <a:pt x="560" y="1421"/>
                    <a:pt x="520" y="1450"/>
                  </a:cubicBezTo>
                  <a:cubicBezTo>
                    <a:pt x="515" y="1400"/>
                    <a:pt x="515" y="1400"/>
                    <a:pt x="515" y="1400"/>
                  </a:cubicBezTo>
                  <a:cubicBezTo>
                    <a:pt x="560" y="1370"/>
                    <a:pt x="607" y="1344"/>
                    <a:pt x="655" y="1322"/>
                  </a:cubicBezTo>
                  <a:cubicBezTo>
                    <a:pt x="657" y="1321"/>
                    <a:pt x="659" y="1320"/>
                    <a:pt x="662" y="1320"/>
                  </a:cubicBezTo>
                  <a:cubicBezTo>
                    <a:pt x="776" y="1270"/>
                    <a:pt x="900" y="1244"/>
                    <a:pt x="1027" y="1244"/>
                  </a:cubicBezTo>
                  <a:cubicBezTo>
                    <a:pt x="1155" y="1244"/>
                    <a:pt x="1279" y="1270"/>
                    <a:pt x="1393" y="1320"/>
                  </a:cubicBezTo>
                  <a:cubicBezTo>
                    <a:pt x="1395" y="1320"/>
                    <a:pt x="1397" y="1321"/>
                    <a:pt x="1399" y="1322"/>
                  </a:cubicBezTo>
                  <a:cubicBezTo>
                    <a:pt x="1448" y="1344"/>
                    <a:pt x="1495" y="1370"/>
                    <a:pt x="1540" y="1400"/>
                  </a:cubicBezTo>
                  <a:cubicBezTo>
                    <a:pt x="1535" y="1450"/>
                    <a:pt x="1535" y="1450"/>
                    <a:pt x="1535" y="1450"/>
                  </a:cubicBezTo>
                  <a:cubicBezTo>
                    <a:pt x="1495" y="1421"/>
                    <a:pt x="1453" y="1397"/>
                    <a:pt x="1409" y="1375"/>
                  </a:cubicBezTo>
                  <a:cubicBezTo>
                    <a:pt x="1409" y="1544"/>
                    <a:pt x="1409" y="1544"/>
                    <a:pt x="1409" y="1544"/>
                  </a:cubicBezTo>
                  <a:cubicBezTo>
                    <a:pt x="1525" y="1544"/>
                    <a:pt x="1525" y="1544"/>
                    <a:pt x="1525" y="1544"/>
                  </a:cubicBezTo>
                  <a:lnTo>
                    <a:pt x="1521" y="1588"/>
                  </a:lnTo>
                  <a:close/>
                  <a:moveTo>
                    <a:pt x="825" y="1311"/>
                  </a:moveTo>
                  <a:cubicBezTo>
                    <a:pt x="779" y="1322"/>
                    <a:pt x="733" y="1337"/>
                    <a:pt x="689" y="1356"/>
                  </a:cubicBezTo>
                  <a:cubicBezTo>
                    <a:pt x="689" y="1544"/>
                    <a:pt x="689" y="1544"/>
                    <a:pt x="689" y="1544"/>
                  </a:cubicBezTo>
                  <a:cubicBezTo>
                    <a:pt x="825" y="1544"/>
                    <a:pt x="825" y="1544"/>
                    <a:pt x="825" y="1544"/>
                  </a:cubicBezTo>
                  <a:lnTo>
                    <a:pt x="825" y="1311"/>
                  </a:lnTo>
                  <a:close/>
                  <a:moveTo>
                    <a:pt x="1005" y="1288"/>
                  </a:moveTo>
                  <a:cubicBezTo>
                    <a:pt x="959" y="1289"/>
                    <a:pt x="914" y="1294"/>
                    <a:pt x="869" y="1302"/>
                  </a:cubicBezTo>
                  <a:cubicBezTo>
                    <a:pt x="869" y="1544"/>
                    <a:pt x="869" y="1544"/>
                    <a:pt x="869" y="1544"/>
                  </a:cubicBezTo>
                  <a:cubicBezTo>
                    <a:pt x="1005" y="1544"/>
                    <a:pt x="1005" y="1544"/>
                    <a:pt x="1005" y="1544"/>
                  </a:cubicBezTo>
                  <a:lnTo>
                    <a:pt x="1005" y="1288"/>
                  </a:lnTo>
                  <a:close/>
                  <a:moveTo>
                    <a:pt x="1185" y="1302"/>
                  </a:moveTo>
                  <a:cubicBezTo>
                    <a:pt x="1141" y="1294"/>
                    <a:pt x="1095" y="1289"/>
                    <a:pt x="1049" y="1288"/>
                  </a:cubicBezTo>
                  <a:cubicBezTo>
                    <a:pt x="1049" y="1544"/>
                    <a:pt x="1049" y="1544"/>
                    <a:pt x="1049" y="1544"/>
                  </a:cubicBezTo>
                  <a:cubicBezTo>
                    <a:pt x="1185" y="1544"/>
                    <a:pt x="1185" y="1544"/>
                    <a:pt x="1185" y="1544"/>
                  </a:cubicBezTo>
                  <a:lnTo>
                    <a:pt x="1185" y="1302"/>
                  </a:lnTo>
                  <a:close/>
                  <a:moveTo>
                    <a:pt x="1365" y="1356"/>
                  </a:moveTo>
                  <a:cubicBezTo>
                    <a:pt x="1321" y="1337"/>
                    <a:pt x="1276" y="1322"/>
                    <a:pt x="1229" y="1311"/>
                  </a:cubicBezTo>
                  <a:cubicBezTo>
                    <a:pt x="1229" y="1544"/>
                    <a:pt x="1229" y="1544"/>
                    <a:pt x="1229" y="1544"/>
                  </a:cubicBezTo>
                  <a:cubicBezTo>
                    <a:pt x="1365" y="1544"/>
                    <a:pt x="1365" y="1544"/>
                    <a:pt x="1365" y="1544"/>
                  </a:cubicBezTo>
                  <a:lnTo>
                    <a:pt x="1365" y="1356"/>
                  </a:lnTo>
                  <a:close/>
                  <a:moveTo>
                    <a:pt x="1705" y="259"/>
                  </a:moveTo>
                  <a:cubicBezTo>
                    <a:pt x="1705" y="1306"/>
                    <a:pt x="1705" y="1306"/>
                    <a:pt x="1705" y="1306"/>
                  </a:cubicBezTo>
                  <a:cubicBezTo>
                    <a:pt x="1661" y="1306"/>
                    <a:pt x="1661" y="1306"/>
                    <a:pt x="1661" y="1306"/>
                  </a:cubicBezTo>
                  <a:cubicBezTo>
                    <a:pt x="1661" y="281"/>
                    <a:pt x="1661" y="281"/>
                    <a:pt x="1661" y="281"/>
                  </a:cubicBezTo>
                  <a:cubicBezTo>
                    <a:pt x="1622" y="281"/>
                    <a:pt x="1622" y="281"/>
                    <a:pt x="1622" y="281"/>
                  </a:cubicBezTo>
                  <a:cubicBezTo>
                    <a:pt x="1192" y="281"/>
                    <a:pt x="1192" y="281"/>
                    <a:pt x="1192" y="281"/>
                  </a:cubicBezTo>
                  <a:cubicBezTo>
                    <a:pt x="1152" y="281"/>
                    <a:pt x="1152" y="281"/>
                    <a:pt x="1152" y="281"/>
                  </a:cubicBezTo>
                  <a:cubicBezTo>
                    <a:pt x="1152" y="1208"/>
                    <a:pt x="1152" y="1208"/>
                    <a:pt x="1152" y="1208"/>
                  </a:cubicBezTo>
                  <a:cubicBezTo>
                    <a:pt x="1137" y="1206"/>
                    <a:pt x="1123" y="1205"/>
                    <a:pt x="1108" y="1203"/>
                  </a:cubicBezTo>
                  <a:cubicBezTo>
                    <a:pt x="1108" y="259"/>
                    <a:pt x="1108" y="259"/>
                    <a:pt x="1108" y="259"/>
                  </a:cubicBezTo>
                  <a:cubicBezTo>
                    <a:pt x="1108" y="247"/>
                    <a:pt x="1118" y="237"/>
                    <a:pt x="1130" y="237"/>
                  </a:cubicBezTo>
                  <a:cubicBezTo>
                    <a:pt x="1170" y="237"/>
                    <a:pt x="1170" y="237"/>
                    <a:pt x="1170" y="237"/>
                  </a:cubicBezTo>
                  <a:cubicBezTo>
                    <a:pt x="1170" y="174"/>
                    <a:pt x="1170" y="174"/>
                    <a:pt x="1170" y="174"/>
                  </a:cubicBezTo>
                  <a:cubicBezTo>
                    <a:pt x="1170" y="162"/>
                    <a:pt x="1180" y="152"/>
                    <a:pt x="1192" y="152"/>
                  </a:cubicBezTo>
                  <a:cubicBezTo>
                    <a:pt x="1385" y="152"/>
                    <a:pt x="1385" y="152"/>
                    <a:pt x="1385" y="152"/>
                  </a:cubicBezTo>
                  <a:cubicBezTo>
                    <a:pt x="1385" y="22"/>
                    <a:pt x="1385" y="22"/>
                    <a:pt x="1385" y="22"/>
                  </a:cubicBezTo>
                  <a:cubicBezTo>
                    <a:pt x="1385" y="10"/>
                    <a:pt x="1395" y="0"/>
                    <a:pt x="1407" y="0"/>
                  </a:cubicBezTo>
                  <a:cubicBezTo>
                    <a:pt x="1419" y="0"/>
                    <a:pt x="1429" y="10"/>
                    <a:pt x="1429" y="22"/>
                  </a:cubicBezTo>
                  <a:cubicBezTo>
                    <a:pt x="1429" y="152"/>
                    <a:pt x="1429" y="152"/>
                    <a:pt x="1429" y="152"/>
                  </a:cubicBezTo>
                  <a:cubicBezTo>
                    <a:pt x="1622" y="152"/>
                    <a:pt x="1622" y="152"/>
                    <a:pt x="1622" y="152"/>
                  </a:cubicBezTo>
                  <a:cubicBezTo>
                    <a:pt x="1634" y="152"/>
                    <a:pt x="1644" y="162"/>
                    <a:pt x="1644" y="174"/>
                  </a:cubicBezTo>
                  <a:cubicBezTo>
                    <a:pt x="1644" y="237"/>
                    <a:pt x="1644" y="237"/>
                    <a:pt x="1644" y="237"/>
                  </a:cubicBezTo>
                  <a:cubicBezTo>
                    <a:pt x="1683" y="237"/>
                    <a:pt x="1683" y="237"/>
                    <a:pt x="1683" y="237"/>
                  </a:cubicBezTo>
                  <a:cubicBezTo>
                    <a:pt x="1695" y="237"/>
                    <a:pt x="1705" y="247"/>
                    <a:pt x="1705" y="259"/>
                  </a:cubicBezTo>
                  <a:close/>
                  <a:moveTo>
                    <a:pt x="1600" y="237"/>
                  </a:moveTo>
                  <a:cubicBezTo>
                    <a:pt x="1600" y="196"/>
                    <a:pt x="1600" y="196"/>
                    <a:pt x="1600" y="196"/>
                  </a:cubicBezTo>
                  <a:cubicBezTo>
                    <a:pt x="1214" y="196"/>
                    <a:pt x="1214" y="196"/>
                    <a:pt x="1214" y="196"/>
                  </a:cubicBezTo>
                  <a:cubicBezTo>
                    <a:pt x="1214" y="237"/>
                    <a:pt x="1214" y="237"/>
                    <a:pt x="1214" y="237"/>
                  </a:cubicBezTo>
                  <a:lnTo>
                    <a:pt x="1600" y="237"/>
                  </a:lnTo>
                  <a:close/>
                  <a:moveTo>
                    <a:pt x="152" y="1813"/>
                  </a:moveTo>
                  <a:cubicBezTo>
                    <a:pt x="152" y="1112"/>
                    <a:pt x="152" y="1112"/>
                    <a:pt x="152" y="1112"/>
                  </a:cubicBezTo>
                  <a:cubicBezTo>
                    <a:pt x="528" y="498"/>
                    <a:pt x="528" y="498"/>
                    <a:pt x="528" y="498"/>
                  </a:cubicBezTo>
                  <a:cubicBezTo>
                    <a:pt x="530" y="495"/>
                    <a:pt x="531" y="491"/>
                    <a:pt x="531" y="487"/>
                  </a:cubicBezTo>
                  <a:cubicBezTo>
                    <a:pt x="531" y="416"/>
                    <a:pt x="531" y="416"/>
                    <a:pt x="531" y="416"/>
                  </a:cubicBezTo>
                  <a:cubicBezTo>
                    <a:pt x="892" y="416"/>
                    <a:pt x="892" y="416"/>
                    <a:pt x="892" y="416"/>
                  </a:cubicBezTo>
                  <a:cubicBezTo>
                    <a:pt x="892" y="1210"/>
                    <a:pt x="892" y="1210"/>
                    <a:pt x="892" y="1210"/>
                  </a:cubicBezTo>
                  <a:cubicBezTo>
                    <a:pt x="907" y="1207"/>
                    <a:pt x="921" y="1206"/>
                    <a:pt x="936" y="1204"/>
                  </a:cubicBezTo>
                  <a:cubicBezTo>
                    <a:pt x="936" y="394"/>
                    <a:pt x="936" y="394"/>
                    <a:pt x="936" y="394"/>
                  </a:cubicBezTo>
                  <a:cubicBezTo>
                    <a:pt x="936" y="382"/>
                    <a:pt x="926" y="372"/>
                    <a:pt x="914" y="372"/>
                  </a:cubicBezTo>
                  <a:cubicBezTo>
                    <a:pt x="509" y="372"/>
                    <a:pt x="509" y="372"/>
                    <a:pt x="509" y="372"/>
                  </a:cubicBezTo>
                  <a:cubicBezTo>
                    <a:pt x="497" y="372"/>
                    <a:pt x="487" y="382"/>
                    <a:pt x="487" y="394"/>
                  </a:cubicBezTo>
                  <a:cubicBezTo>
                    <a:pt x="487" y="481"/>
                    <a:pt x="487" y="481"/>
                    <a:pt x="487" y="481"/>
                  </a:cubicBezTo>
                  <a:cubicBezTo>
                    <a:pt x="111" y="1095"/>
                    <a:pt x="111" y="1095"/>
                    <a:pt x="111" y="1095"/>
                  </a:cubicBezTo>
                  <a:cubicBezTo>
                    <a:pt x="109" y="1098"/>
                    <a:pt x="108" y="1102"/>
                    <a:pt x="108" y="1106"/>
                  </a:cubicBezTo>
                  <a:cubicBezTo>
                    <a:pt x="108" y="1813"/>
                    <a:pt x="108" y="1813"/>
                    <a:pt x="108" y="1813"/>
                  </a:cubicBezTo>
                  <a:lnTo>
                    <a:pt x="152" y="18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defTabSz="742950"/>
              <a:endParaRPr lang="en-US" sz="1463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>
          <a:xfrm>
            <a:off x="2312137" y="3821732"/>
            <a:ext cx="851271" cy="851271"/>
            <a:chOff x="5273803" y="2606803"/>
            <a:chExt cx="1645920" cy="1645920"/>
          </a:xfrm>
        </p:grpSpPr>
        <p:sp>
          <p:nvSpPr>
            <p:cNvPr id="16" name="AutoShape 23">
              <a:extLst>
                <a:ext uri="{FF2B5EF4-FFF2-40B4-BE49-F238E27FC236}">
                  <a16:creationId xmlns:a16="http://schemas.microsoft.com/office/drawing/2014/main" xmlns="" id="{2223E742-6BC3-46DF-8D0B-A65A35FD83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3" y="2606803"/>
              <a:ext cx="164592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Group 40"/>
            <p:cNvGrpSpPr/>
            <p:nvPr/>
          </p:nvGrpSpPr>
          <p:grpSpPr>
            <a:xfrm>
              <a:off x="5484691" y="2758822"/>
              <a:ext cx="1224143" cy="1341882"/>
              <a:chOff x="5355525" y="2801969"/>
              <a:chExt cx="1522662" cy="1670659"/>
            </a:xfrm>
          </p:grpSpPr>
          <p:sp>
            <p:nvSpPr>
              <p:cNvPr id="18" name="Freeform 25">
                <a:extLst>
                  <a:ext uri="{FF2B5EF4-FFF2-40B4-BE49-F238E27FC236}">
                    <a16:creationId xmlns:a16="http://schemas.microsoft.com/office/drawing/2014/main" xmlns="" id="{6A05DAAB-CE48-4DE4-B1B3-210686AAED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55525" y="3100809"/>
                <a:ext cx="1522662" cy="1371819"/>
              </a:xfrm>
              <a:custGeom>
                <a:avLst/>
                <a:gdLst>
                  <a:gd name="T0" fmla="*/ 773 w 1714"/>
                  <a:gd name="T1" fmla="*/ 454 h 1542"/>
                  <a:gd name="T2" fmla="*/ 493 w 1714"/>
                  <a:gd name="T3" fmla="*/ 368 h 1542"/>
                  <a:gd name="T4" fmla="*/ 258 w 1714"/>
                  <a:gd name="T5" fmla="*/ 0 h 1542"/>
                  <a:gd name="T6" fmla="*/ 258 w 1714"/>
                  <a:gd name="T7" fmla="*/ 517 h 1542"/>
                  <a:gd name="T8" fmla="*/ 717 w 1714"/>
                  <a:gd name="T9" fmla="*/ 548 h 1542"/>
                  <a:gd name="T10" fmla="*/ 747 w 1714"/>
                  <a:gd name="T11" fmla="*/ 540 h 1542"/>
                  <a:gd name="T12" fmla="*/ 794 w 1714"/>
                  <a:gd name="T13" fmla="*/ 492 h 1542"/>
                  <a:gd name="T14" fmla="*/ 402 w 1714"/>
                  <a:gd name="T15" fmla="*/ 273 h 1542"/>
                  <a:gd name="T16" fmla="*/ 373 w 1714"/>
                  <a:gd name="T17" fmla="*/ 331 h 1542"/>
                  <a:gd name="T18" fmla="*/ 363 w 1714"/>
                  <a:gd name="T19" fmla="*/ 367 h 1542"/>
                  <a:gd name="T20" fmla="*/ 301 w 1714"/>
                  <a:gd name="T21" fmla="*/ 423 h 1542"/>
                  <a:gd name="T22" fmla="*/ 294 w 1714"/>
                  <a:gd name="T23" fmla="*/ 430 h 1542"/>
                  <a:gd name="T24" fmla="*/ 169 w 1714"/>
                  <a:gd name="T25" fmla="*/ 402 h 1542"/>
                  <a:gd name="T26" fmla="*/ 125 w 1714"/>
                  <a:gd name="T27" fmla="*/ 167 h 1542"/>
                  <a:gd name="T28" fmla="*/ 385 w 1714"/>
                  <a:gd name="T29" fmla="*/ 107 h 1542"/>
                  <a:gd name="T30" fmla="*/ 364 w 1714"/>
                  <a:gd name="T31" fmla="*/ 151 h 1542"/>
                  <a:gd name="T32" fmla="*/ 364 w 1714"/>
                  <a:gd name="T33" fmla="*/ 186 h 1542"/>
                  <a:gd name="T34" fmla="*/ 372 w 1714"/>
                  <a:gd name="T35" fmla="*/ 218 h 1542"/>
                  <a:gd name="T36" fmla="*/ 387 w 1714"/>
                  <a:gd name="T37" fmla="*/ 246 h 1542"/>
                  <a:gd name="T38" fmla="*/ 879 w 1714"/>
                  <a:gd name="T39" fmla="*/ 1026 h 1542"/>
                  <a:gd name="T40" fmla="*/ 857 w 1714"/>
                  <a:gd name="T41" fmla="*/ 730 h 1542"/>
                  <a:gd name="T42" fmla="*/ 765 w 1714"/>
                  <a:gd name="T43" fmla="*/ 722 h 1542"/>
                  <a:gd name="T44" fmla="*/ 835 w 1714"/>
                  <a:gd name="T45" fmla="*/ 773 h 1542"/>
                  <a:gd name="T46" fmla="*/ 598 w 1714"/>
                  <a:gd name="T47" fmla="*/ 1284 h 1542"/>
                  <a:gd name="T48" fmla="*/ 1116 w 1714"/>
                  <a:gd name="T49" fmla="*/ 1284 h 1542"/>
                  <a:gd name="T50" fmla="*/ 946 w 1714"/>
                  <a:gd name="T51" fmla="*/ 1352 h 1542"/>
                  <a:gd name="T52" fmla="*/ 941 w 1714"/>
                  <a:gd name="T53" fmla="*/ 1434 h 1542"/>
                  <a:gd name="T54" fmla="*/ 822 w 1714"/>
                  <a:gd name="T55" fmla="*/ 1455 h 1542"/>
                  <a:gd name="T56" fmla="*/ 814 w 1714"/>
                  <a:gd name="T57" fmla="*/ 1396 h 1542"/>
                  <a:gd name="T58" fmla="*/ 743 w 1714"/>
                  <a:gd name="T59" fmla="*/ 1358 h 1542"/>
                  <a:gd name="T60" fmla="*/ 745 w 1714"/>
                  <a:gd name="T61" fmla="*/ 1315 h 1542"/>
                  <a:gd name="T62" fmla="*/ 728 w 1714"/>
                  <a:gd name="T63" fmla="*/ 1271 h 1542"/>
                  <a:gd name="T64" fmla="*/ 743 w 1714"/>
                  <a:gd name="T65" fmla="*/ 1243 h 1542"/>
                  <a:gd name="T66" fmla="*/ 751 w 1714"/>
                  <a:gd name="T67" fmla="*/ 1211 h 1542"/>
                  <a:gd name="T68" fmla="*/ 752 w 1714"/>
                  <a:gd name="T69" fmla="*/ 1176 h 1542"/>
                  <a:gd name="T70" fmla="*/ 730 w 1714"/>
                  <a:gd name="T71" fmla="*/ 1132 h 1542"/>
                  <a:gd name="T72" fmla="*/ 991 w 1714"/>
                  <a:gd name="T73" fmla="*/ 1192 h 1542"/>
                  <a:gd name="T74" fmla="*/ 1456 w 1714"/>
                  <a:gd name="T75" fmla="*/ 0 h 1542"/>
                  <a:gd name="T76" fmla="*/ 1221 w 1714"/>
                  <a:gd name="T77" fmla="*/ 368 h 1542"/>
                  <a:gd name="T78" fmla="*/ 965 w 1714"/>
                  <a:gd name="T79" fmla="*/ 534 h 1542"/>
                  <a:gd name="T80" fmla="*/ 984 w 1714"/>
                  <a:gd name="T81" fmla="*/ 603 h 1542"/>
                  <a:gd name="T82" fmla="*/ 1028 w 1714"/>
                  <a:gd name="T83" fmla="*/ 603 h 1542"/>
                  <a:gd name="T84" fmla="*/ 1243 w 1714"/>
                  <a:gd name="T85" fmla="*/ 406 h 1542"/>
                  <a:gd name="T86" fmla="*/ 1714 w 1714"/>
                  <a:gd name="T87" fmla="*/ 259 h 1542"/>
                  <a:gd name="T88" fmla="*/ 1514 w 1714"/>
                  <a:gd name="T89" fmla="*/ 363 h 1542"/>
                  <a:gd name="T90" fmla="*/ 1509 w 1714"/>
                  <a:gd name="T91" fmla="*/ 407 h 1542"/>
                  <a:gd name="T92" fmla="*/ 1417 w 1714"/>
                  <a:gd name="T93" fmla="*/ 427 h 1542"/>
                  <a:gd name="T94" fmla="*/ 1411 w 1714"/>
                  <a:gd name="T95" fmla="*/ 363 h 1542"/>
                  <a:gd name="T96" fmla="*/ 1346 w 1714"/>
                  <a:gd name="T97" fmla="*/ 356 h 1542"/>
                  <a:gd name="T98" fmla="*/ 1339 w 1714"/>
                  <a:gd name="T99" fmla="*/ 290 h 1542"/>
                  <a:gd name="T100" fmla="*/ 1321 w 1714"/>
                  <a:gd name="T101" fmla="*/ 246 h 1542"/>
                  <a:gd name="T102" fmla="*/ 1337 w 1714"/>
                  <a:gd name="T103" fmla="*/ 191 h 1542"/>
                  <a:gd name="T104" fmla="*/ 1343 w 1714"/>
                  <a:gd name="T105" fmla="*/ 143 h 1542"/>
                  <a:gd name="T106" fmla="*/ 1582 w 1714"/>
                  <a:gd name="T107" fmla="*/ 165 h 1542"/>
                  <a:gd name="T108" fmla="*/ 857 w 1714"/>
                  <a:gd name="T109" fmla="*/ 669 h 1542"/>
                  <a:gd name="T110" fmla="*/ 857 w 1714"/>
                  <a:gd name="T111" fmla="*/ 537 h 1542"/>
                  <a:gd name="T112" fmla="*/ 857 w 1714"/>
                  <a:gd name="T113" fmla="*/ 669 h 1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14" h="1542">
                    <a:moveTo>
                      <a:pt x="803" y="462"/>
                    </a:moveTo>
                    <a:cubicBezTo>
                      <a:pt x="797" y="451"/>
                      <a:pt x="783" y="448"/>
                      <a:pt x="773" y="454"/>
                    </a:cubicBezTo>
                    <a:cubicBezTo>
                      <a:pt x="753" y="465"/>
                      <a:pt x="735" y="481"/>
                      <a:pt x="721" y="499"/>
                    </a:cubicBezTo>
                    <a:cubicBezTo>
                      <a:pt x="493" y="368"/>
                      <a:pt x="493" y="368"/>
                      <a:pt x="493" y="368"/>
                    </a:cubicBezTo>
                    <a:cubicBezTo>
                      <a:pt x="509" y="335"/>
                      <a:pt x="517" y="298"/>
                      <a:pt x="517" y="259"/>
                    </a:cubicBezTo>
                    <a:cubicBezTo>
                      <a:pt x="517" y="116"/>
                      <a:pt x="401" y="0"/>
                      <a:pt x="258" y="0"/>
                    </a:cubicBezTo>
                    <a:cubicBezTo>
                      <a:pt x="116" y="0"/>
                      <a:pt x="0" y="116"/>
                      <a:pt x="0" y="259"/>
                    </a:cubicBezTo>
                    <a:cubicBezTo>
                      <a:pt x="0" y="402"/>
                      <a:pt x="116" y="517"/>
                      <a:pt x="258" y="517"/>
                    </a:cubicBezTo>
                    <a:cubicBezTo>
                      <a:pt x="347" y="517"/>
                      <a:pt x="424" y="473"/>
                      <a:pt x="471" y="406"/>
                    </a:cubicBezTo>
                    <a:cubicBezTo>
                      <a:pt x="717" y="548"/>
                      <a:pt x="717" y="548"/>
                      <a:pt x="717" y="548"/>
                    </a:cubicBezTo>
                    <a:cubicBezTo>
                      <a:pt x="720" y="550"/>
                      <a:pt x="724" y="551"/>
                      <a:pt x="728" y="551"/>
                    </a:cubicBezTo>
                    <a:cubicBezTo>
                      <a:pt x="735" y="551"/>
                      <a:pt x="742" y="547"/>
                      <a:pt x="747" y="540"/>
                    </a:cubicBezTo>
                    <a:cubicBezTo>
                      <a:pt x="747" y="539"/>
                      <a:pt x="747" y="539"/>
                      <a:pt x="747" y="539"/>
                    </a:cubicBezTo>
                    <a:cubicBezTo>
                      <a:pt x="758" y="519"/>
                      <a:pt x="775" y="503"/>
                      <a:pt x="794" y="492"/>
                    </a:cubicBezTo>
                    <a:cubicBezTo>
                      <a:pt x="805" y="486"/>
                      <a:pt x="809" y="473"/>
                      <a:pt x="803" y="462"/>
                    </a:cubicBezTo>
                    <a:close/>
                    <a:moveTo>
                      <a:pt x="402" y="273"/>
                    </a:moveTo>
                    <a:cubicBezTo>
                      <a:pt x="400" y="277"/>
                      <a:pt x="394" y="289"/>
                      <a:pt x="371" y="290"/>
                    </a:cubicBezTo>
                    <a:cubicBezTo>
                      <a:pt x="372" y="301"/>
                      <a:pt x="374" y="319"/>
                      <a:pt x="373" y="331"/>
                    </a:cubicBezTo>
                    <a:cubicBezTo>
                      <a:pt x="373" y="333"/>
                      <a:pt x="373" y="333"/>
                      <a:pt x="373" y="333"/>
                    </a:cubicBezTo>
                    <a:cubicBezTo>
                      <a:pt x="371" y="352"/>
                      <a:pt x="371" y="363"/>
                      <a:pt x="363" y="367"/>
                    </a:cubicBezTo>
                    <a:cubicBezTo>
                      <a:pt x="356" y="370"/>
                      <a:pt x="332" y="374"/>
                      <a:pt x="301" y="371"/>
                    </a:cubicBezTo>
                    <a:cubicBezTo>
                      <a:pt x="301" y="423"/>
                      <a:pt x="301" y="423"/>
                      <a:pt x="301" y="423"/>
                    </a:cubicBezTo>
                    <a:cubicBezTo>
                      <a:pt x="301" y="427"/>
                      <a:pt x="298" y="430"/>
                      <a:pt x="294" y="430"/>
                    </a:cubicBezTo>
                    <a:cubicBezTo>
                      <a:pt x="294" y="430"/>
                      <a:pt x="294" y="430"/>
                      <a:pt x="294" y="430"/>
                    </a:cubicBezTo>
                    <a:cubicBezTo>
                      <a:pt x="289" y="430"/>
                      <a:pt x="224" y="430"/>
                      <a:pt x="174" y="409"/>
                    </a:cubicBezTo>
                    <a:cubicBezTo>
                      <a:pt x="171" y="408"/>
                      <a:pt x="169" y="405"/>
                      <a:pt x="169" y="402"/>
                    </a:cubicBezTo>
                    <a:cubicBezTo>
                      <a:pt x="169" y="327"/>
                      <a:pt x="169" y="327"/>
                      <a:pt x="169" y="327"/>
                    </a:cubicBezTo>
                    <a:cubicBezTo>
                      <a:pt x="144" y="300"/>
                      <a:pt x="93" y="234"/>
                      <a:pt x="125" y="167"/>
                    </a:cubicBezTo>
                    <a:cubicBezTo>
                      <a:pt x="142" y="130"/>
                      <a:pt x="178" y="87"/>
                      <a:pt x="251" y="87"/>
                    </a:cubicBezTo>
                    <a:cubicBezTo>
                      <a:pt x="333" y="87"/>
                      <a:pt x="309" y="108"/>
                      <a:pt x="385" y="107"/>
                    </a:cubicBezTo>
                    <a:cubicBezTo>
                      <a:pt x="393" y="107"/>
                      <a:pt x="369" y="134"/>
                      <a:pt x="365" y="150"/>
                    </a:cubicBezTo>
                    <a:cubicBezTo>
                      <a:pt x="364" y="151"/>
                      <a:pt x="364" y="151"/>
                      <a:pt x="364" y="151"/>
                    </a:cubicBezTo>
                    <a:cubicBezTo>
                      <a:pt x="363" y="152"/>
                      <a:pt x="361" y="150"/>
                      <a:pt x="360" y="151"/>
                    </a:cubicBezTo>
                    <a:cubicBezTo>
                      <a:pt x="361" y="161"/>
                      <a:pt x="362" y="179"/>
                      <a:pt x="364" y="186"/>
                    </a:cubicBezTo>
                    <a:cubicBezTo>
                      <a:pt x="366" y="192"/>
                      <a:pt x="368" y="199"/>
                      <a:pt x="369" y="205"/>
                    </a:cubicBezTo>
                    <a:cubicBezTo>
                      <a:pt x="370" y="210"/>
                      <a:pt x="371" y="215"/>
                      <a:pt x="372" y="218"/>
                    </a:cubicBezTo>
                    <a:cubicBezTo>
                      <a:pt x="376" y="229"/>
                      <a:pt x="381" y="239"/>
                      <a:pt x="385" y="243"/>
                    </a:cubicBezTo>
                    <a:cubicBezTo>
                      <a:pt x="386" y="244"/>
                      <a:pt x="386" y="245"/>
                      <a:pt x="387" y="246"/>
                    </a:cubicBezTo>
                    <a:cubicBezTo>
                      <a:pt x="396" y="255"/>
                      <a:pt x="405" y="264"/>
                      <a:pt x="402" y="273"/>
                    </a:cubicBezTo>
                    <a:close/>
                    <a:moveTo>
                      <a:pt x="879" y="1026"/>
                    </a:moveTo>
                    <a:cubicBezTo>
                      <a:pt x="879" y="752"/>
                      <a:pt x="879" y="752"/>
                      <a:pt x="879" y="752"/>
                    </a:cubicBezTo>
                    <a:cubicBezTo>
                      <a:pt x="879" y="740"/>
                      <a:pt x="869" y="730"/>
                      <a:pt x="857" y="730"/>
                    </a:cubicBezTo>
                    <a:cubicBezTo>
                      <a:pt x="835" y="730"/>
                      <a:pt x="813" y="725"/>
                      <a:pt x="794" y="714"/>
                    </a:cubicBezTo>
                    <a:cubicBezTo>
                      <a:pt x="784" y="708"/>
                      <a:pt x="770" y="712"/>
                      <a:pt x="765" y="722"/>
                    </a:cubicBezTo>
                    <a:cubicBezTo>
                      <a:pt x="759" y="733"/>
                      <a:pt x="762" y="746"/>
                      <a:pt x="773" y="752"/>
                    </a:cubicBezTo>
                    <a:cubicBezTo>
                      <a:pt x="792" y="763"/>
                      <a:pt x="813" y="770"/>
                      <a:pt x="835" y="773"/>
                    </a:cubicBezTo>
                    <a:cubicBezTo>
                      <a:pt x="835" y="1026"/>
                      <a:pt x="835" y="1026"/>
                      <a:pt x="835" y="1026"/>
                    </a:cubicBezTo>
                    <a:cubicBezTo>
                      <a:pt x="702" y="1037"/>
                      <a:pt x="598" y="1148"/>
                      <a:pt x="598" y="1284"/>
                    </a:cubicBezTo>
                    <a:cubicBezTo>
                      <a:pt x="598" y="1427"/>
                      <a:pt x="714" y="1542"/>
                      <a:pt x="857" y="1542"/>
                    </a:cubicBezTo>
                    <a:cubicBezTo>
                      <a:pt x="1000" y="1542"/>
                      <a:pt x="1116" y="1427"/>
                      <a:pt x="1116" y="1284"/>
                    </a:cubicBezTo>
                    <a:cubicBezTo>
                      <a:pt x="1116" y="1148"/>
                      <a:pt x="1012" y="1037"/>
                      <a:pt x="879" y="1026"/>
                    </a:cubicBezTo>
                    <a:close/>
                    <a:moveTo>
                      <a:pt x="946" y="1352"/>
                    </a:moveTo>
                    <a:cubicBezTo>
                      <a:pt x="946" y="1427"/>
                      <a:pt x="946" y="1427"/>
                      <a:pt x="946" y="1427"/>
                    </a:cubicBezTo>
                    <a:cubicBezTo>
                      <a:pt x="946" y="1430"/>
                      <a:pt x="944" y="1433"/>
                      <a:pt x="941" y="1434"/>
                    </a:cubicBezTo>
                    <a:cubicBezTo>
                      <a:pt x="891" y="1455"/>
                      <a:pt x="827" y="1455"/>
                      <a:pt x="822" y="1455"/>
                    </a:cubicBezTo>
                    <a:cubicBezTo>
                      <a:pt x="822" y="1455"/>
                      <a:pt x="822" y="1455"/>
                      <a:pt x="822" y="1455"/>
                    </a:cubicBezTo>
                    <a:cubicBezTo>
                      <a:pt x="817" y="1455"/>
                      <a:pt x="814" y="1452"/>
                      <a:pt x="814" y="1448"/>
                    </a:cubicBezTo>
                    <a:cubicBezTo>
                      <a:pt x="814" y="1396"/>
                      <a:pt x="814" y="1396"/>
                      <a:pt x="814" y="1396"/>
                    </a:cubicBezTo>
                    <a:cubicBezTo>
                      <a:pt x="783" y="1399"/>
                      <a:pt x="760" y="1395"/>
                      <a:pt x="753" y="1392"/>
                    </a:cubicBezTo>
                    <a:cubicBezTo>
                      <a:pt x="745" y="1388"/>
                      <a:pt x="744" y="1377"/>
                      <a:pt x="743" y="1358"/>
                    </a:cubicBezTo>
                    <a:cubicBezTo>
                      <a:pt x="743" y="1356"/>
                      <a:pt x="743" y="1356"/>
                      <a:pt x="743" y="1356"/>
                    </a:cubicBezTo>
                    <a:cubicBezTo>
                      <a:pt x="742" y="1344"/>
                      <a:pt x="743" y="1326"/>
                      <a:pt x="745" y="1315"/>
                    </a:cubicBezTo>
                    <a:cubicBezTo>
                      <a:pt x="721" y="1314"/>
                      <a:pt x="715" y="1302"/>
                      <a:pt x="714" y="1298"/>
                    </a:cubicBezTo>
                    <a:cubicBezTo>
                      <a:pt x="711" y="1289"/>
                      <a:pt x="719" y="1280"/>
                      <a:pt x="728" y="1271"/>
                    </a:cubicBezTo>
                    <a:cubicBezTo>
                      <a:pt x="729" y="1270"/>
                      <a:pt x="730" y="1269"/>
                      <a:pt x="731" y="1268"/>
                    </a:cubicBezTo>
                    <a:cubicBezTo>
                      <a:pt x="735" y="1264"/>
                      <a:pt x="739" y="1254"/>
                      <a:pt x="743" y="1243"/>
                    </a:cubicBezTo>
                    <a:cubicBezTo>
                      <a:pt x="744" y="1240"/>
                      <a:pt x="745" y="1235"/>
                      <a:pt x="746" y="1230"/>
                    </a:cubicBezTo>
                    <a:cubicBezTo>
                      <a:pt x="748" y="1224"/>
                      <a:pt x="749" y="1217"/>
                      <a:pt x="751" y="1211"/>
                    </a:cubicBezTo>
                    <a:cubicBezTo>
                      <a:pt x="753" y="1204"/>
                      <a:pt x="755" y="1186"/>
                      <a:pt x="756" y="1176"/>
                    </a:cubicBezTo>
                    <a:cubicBezTo>
                      <a:pt x="754" y="1175"/>
                      <a:pt x="752" y="1177"/>
                      <a:pt x="752" y="1176"/>
                    </a:cubicBezTo>
                    <a:cubicBezTo>
                      <a:pt x="751" y="1176"/>
                      <a:pt x="751" y="1176"/>
                      <a:pt x="751" y="1175"/>
                    </a:cubicBezTo>
                    <a:cubicBezTo>
                      <a:pt x="747" y="1159"/>
                      <a:pt x="722" y="1132"/>
                      <a:pt x="730" y="1132"/>
                    </a:cubicBezTo>
                    <a:cubicBezTo>
                      <a:pt x="807" y="1133"/>
                      <a:pt x="783" y="1112"/>
                      <a:pt x="865" y="1112"/>
                    </a:cubicBezTo>
                    <a:cubicBezTo>
                      <a:pt x="937" y="1112"/>
                      <a:pt x="973" y="1155"/>
                      <a:pt x="991" y="1192"/>
                    </a:cubicBezTo>
                    <a:cubicBezTo>
                      <a:pt x="1022" y="1259"/>
                      <a:pt x="971" y="1325"/>
                      <a:pt x="946" y="1352"/>
                    </a:cubicBezTo>
                    <a:close/>
                    <a:moveTo>
                      <a:pt x="1456" y="0"/>
                    </a:moveTo>
                    <a:cubicBezTo>
                      <a:pt x="1313" y="0"/>
                      <a:pt x="1197" y="116"/>
                      <a:pt x="1197" y="259"/>
                    </a:cubicBezTo>
                    <a:cubicBezTo>
                      <a:pt x="1197" y="298"/>
                      <a:pt x="1205" y="335"/>
                      <a:pt x="1221" y="368"/>
                    </a:cubicBezTo>
                    <a:cubicBezTo>
                      <a:pt x="975" y="509"/>
                      <a:pt x="975" y="509"/>
                      <a:pt x="975" y="509"/>
                    </a:cubicBezTo>
                    <a:cubicBezTo>
                      <a:pt x="967" y="514"/>
                      <a:pt x="963" y="525"/>
                      <a:pt x="965" y="534"/>
                    </a:cubicBezTo>
                    <a:cubicBezTo>
                      <a:pt x="966" y="536"/>
                      <a:pt x="967" y="538"/>
                      <a:pt x="968" y="540"/>
                    </a:cubicBezTo>
                    <a:cubicBezTo>
                      <a:pt x="979" y="559"/>
                      <a:pt x="984" y="581"/>
                      <a:pt x="984" y="603"/>
                    </a:cubicBezTo>
                    <a:cubicBezTo>
                      <a:pt x="984" y="615"/>
                      <a:pt x="994" y="625"/>
                      <a:pt x="1006" y="625"/>
                    </a:cubicBezTo>
                    <a:cubicBezTo>
                      <a:pt x="1018" y="625"/>
                      <a:pt x="1028" y="615"/>
                      <a:pt x="1028" y="603"/>
                    </a:cubicBezTo>
                    <a:cubicBezTo>
                      <a:pt x="1028" y="580"/>
                      <a:pt x="1024" y="558"/>
                      <a:pt x="1015" y="537"/>
                    </a:cubicBezTo>
                    <a:cubicBezTo>
                      <a:pt x="1243" y="406"/>
                      <a:pt x="1243" y="406"/>
                      <a:pt x="1243" y="406"/>
                    </a:cubicBezTo>
                    <a:cubicBezTo>
                      <a:pt x="1290" y="473"/>
                      <a:pt x="1367" y="517"/>
                      <a:pt x="1456" y="517"/>
                    </a:cubicBezTo>
                    <a:cubicBezTo>
                      <a:pt x="1598" y="517"/>
                      <a:pt x="1714" y="402"/>
                      <a:pt x="1714" y="259"/>
                    </a:cubicBezTo>
                    <a:cubicBezTo>
                      <a:pt x="1714" y="116"/>
                      <a:pt x="1598" y="0"/>
                      <a:pt x="1456" y="0"/>
                    </a:cubicBezTo>
                    <a:close/>
                    <a:moveTo>
                      <a:pt x="1514" y="363"/>
                    </a:moveTo>
                    <a:cubicBezTo>
                      <a:pt x="1512" y="401"/>
                      <a:pt x="1512" y="401"/>
                      <a:pt x="1512" y="401"/>
                    </a:cubicBezTo>
                    <a:cubicBezTo>
                      <a:pt x="1512" y="403"/>
                      <a:pt x="1511" y="405"/>
                      <a:pt x="1509" y="407"/>
                    </a:cubicBezTo>
                    <a:cubicBezTo>
                      <a:pt x="1478" y="425"/>
                      <a:pt x="1441" y="427"/>
                      <a:pt x="1425" y="427"/>
                    </a:cubicBezTo>
                    <a:cubicBezTo>
                      <a:pt x="1421" y="427"/>
                      <a:pt x="1418" y="427"/>
                      <a:pt x="1417" y="427"/>
                    </a:cubicBezTo>
                    <a:cubicBezTo>
                      <a:pt x="1414" y="426"/>
                      <a:pt x="1411" y="423"/>
                      <a:pt x="1411" y="419"/>
                    </a:cubicBezTo>
                    <a:cubicBezTo>
                      <a:pt x="1411" y="363"/>
                      <a:pt x="1411" y="363"/>
                      <a:pt x="1411" y="363"/>
                    </a:cubicBezTo>
                    <a:cubicBezTo>
                      <a:pt x="1403" y="363"/>
                      <a:pt x="1392" y="364"/>
                      <a:pt x="1388" y="364"/>
                    </a:cubicBezTo>
                    <a:cubicBezTo>
                      <a:pt x="1358" y="364"/>
                      <a:pt x="1350" y="360"/>
                      <a:pt x="1346" y="356"/>
                    </a:cubicBezTo>
                    <a:cubicBezTo>
                      <a:pt x="1342" y="352"/>
                      <a:pt x="1338" y="344"/>
                      <a:pt x="1339" y="313"/>
                    </a:cubicBezTo>
                    <a:cubicBezTo>
                      <a:pt x="1339" y="304"/>
                      <a:pt x="1339" y="295"/>
                      <a:pt x="1339" y="290"/>
                    </a:cubicBezTo>
                    <a:cubicBezTo>
                      <a:pt x="1320" y="289"/>
                      <a:pt x="1311" y="280"/>
                      <a:pt x="1308" y="274"/>
                    </a:cubicBezTo>
                    <a:cubicBezTo>
                      <a:pt x="1305" y="266"/>
                      <a:pt x="1314" y="253"/>
                      <a:pt x="1321" y="246"/>
                    </a:cubicBezTo>
                    <a:cubicBezTo>
                      <a:pt x="1327" y="240"/>
                      <a:pt x="1332" y="231"/>
                      <a:pt x="1335" y="224"/>
                    </a:cubicBezTo>
                    <a:cubicBezTo>
                      <a:pt x="1337" y="220"/>
                      <a:pt x="1338" y="202"/>
                      <a:pt x="1337" y="191"/>
                    </a:cubicBezTo>
                    <a:cubicBezTo>
                      <a:pt x="1335" y="170"/>
                      <a:pt x="1345" y="157"/>
                      <a:pt x="1348" y="152"/>
                    </a:cubicBezTo>
                    <a:cubicBezTo>
                      <a:pt x="1347" y="149"/>
                      <a:pt x="1345" y="146"/>
                      <a:pt x="1343" y="143"/>
                    </a:cubicBezTo>
                    <a:cubicBezTo>
                      <a:pt x="1339" y="127"/>
                      <a:pt x="1373" y="90"/>
                      <a:pt x="1453" y="90"/>
                    </a:cubicBezTo>
                    <a:cubicBezTo>
                      <a:pt x="1523" y="90"/>
                      <a:pt x="1565" y="128"/>
                      <a:pt x="1582" y="165"/>
                    </a:cubicBezTo>
                    <a:cubicBezTo>
                      <a:pt x="1641" y="286"/>
                      <a:pt x="1563" y="344"/>
                      <a:pt x="1514" y="363"/>
                    </a:cubicBezTo>
                    <a:close/>
                    <a:moveTo>
                      <a:pt x="857" y="669"/>
                    </a:moveTo>
                    <a:cubicBezTo>
                      <a:pt x="821" y="669"/>
                      <a:pt x="791" y="639"/>
                      <a:pt x="791" y="603"/>
                    </a:cubicBezTo>
                    <a:cubicBezTo>
                      <a:pt x="791" y="567"/>
                      <a:pt x="821" y="537"/>
                      <a:pt x="857" y="537"/>
                    </a:cubicBezTo>
                    <a:cubicBezTo>
                      <a:pt x="893" y="537"/>
                      <a:pt x="923" y="567"/>
                      <a:pt x="923" y="603"/>
                    </a:cubicBezTo>
                    <a:cubicBezTo>
                      <a:pt x="923" y="639"/>
                      <a:pt x="893" y="669"/>
                      <a:pt x="857" y="669"/>
                    </a:cubicBezTo>
                    <a:close/>
                  </a:path>
                </a:pathLst>
              </a:custGeom>
              <a:solidFill>
                <a:srgbClr val="FE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26">
                <a:extLst>
                  <a:ext uri="{FF2B5EF4-FFF2-40B4-BE49-F238E27FC236}">
                    <a16:creationId xmlns:a16="http://schemas.microsoft.com/office/drawing/2014/main" xmlns="" id="{F072E607-07EE-40A8-B1F8-71806F7BE3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55525" y="2801969"/>
                <a:ext cx="1522662" cy="1371819"/>
              </a:xfrm>
              <a:custGeom>
                <a:avLst/>
                <a:gdLst>
                  <a:gd name="T0" fmla="*/ 857 w 1714"/>
                  <a:gd name="T1" fmla="*/ 0 h 1542"/>
                  <a:gd name="T2" fmla="*/ 835 w 1714"/>
                  <a:gd name="T3" fmla="*/ 516 h 1542"/>
                  <a:gd name="T4" fmla="*/ 857 w 1714"/>
                  <a:gd name="T5" fmla="*/ 812 h 1542"/>
                  <a:gd name="T6" fmla="*/ 923 w 1714"/>
                  <a:gd name="T7" fmla="*/ 827 h 1542"/>
                  <a:gd name="T8" fmla="*/ 933 w 1714"/>
                  <a:gd name="T9" fmla="*/ 785 h 1542"/>
                  <a:gd name="T10" fmla="*/ 879 w 1714"/>
                  <a:gd name="T11" fmla="*/ 516 h 1542"/>
                  <a:gd name="T12" fmla="*/ 773 w 1714"/>
                  <a:gd name="T13" fmla="*/ 409 h 1542"/>
                  <a:gd name="T14" fmla="*/ 768 w 1714"/>
                  <a:gd name="T15" fmla="*/ 326 h 1542"/>
                  <a:gd name="T16" fmla="*/ 849 w 1714"/>
                  <a:gd name="T17" fmla="*/ 87 h 1542"/>
                  <a:gd name="T18" fmla="*/ 963 w 1714"/>
                  <a:gd name="T19" fmla="*/ 150 h 1542"/>
                  <a:gd name="T20" fmla="*/ 958 w 1714"/>
                  <a:gd name="T21" fmla="*/ 150 h 1542"/>
                  <a:gd name="T22" fmla="*/ 968 w 1714"/>
                  <a:gd name="T23" fmla="*/ 205 h 1542"/>
                  <a:gd name="T24" fmla="*/ 983 w 1714"/>
                  <a:gd name="T25" fmla="*/ 243 h 1542"/>
                  <a:gd name="T26" fmla="*/ 1000 w 1714"/>
                  <a:gd name="T27" fmla="*/ 273 h 1542"/>
                  <a:gd name="T28" fmla="*/ 971 w 1714"/>
                  <a:gd name="T29" fmla="*/ 331 h 1542"/>
                  <a:gd name="T30" fmla="*/ 961 w 1714"/>
                  <a:gd name="T31" fmla="*/ 367 h 1542"/>
                  <a:gd name="T32" fmla="*/ 900 w 1714"/>
                  <a:gd name="T33" fmla="*/ 423 h 1542"/>
                  <a:gd name="T34" fmla="*/ 892 w 1714"/>
                  <a:gd name="T35" fmla="*/ 430 h 1542"/>
                  <a:gd name="T36" fmla="*/ 1456 w 1714"/>
                  <a:gd name="T37" fmla="*/ 1025 h 1542"/>
                  <a:gd name="T38" fmla="*/ 997 w 1714"/>
                  <a:gd name="T39" fmla="*/ 994 h 1542"/>
                  <a:gd name="T40" fmla="*/ 967 w 1714"/>
                  <a:gd name="T41" fmla="*/ 1003 h 1542"/>
                  <a:gd name="T42" fmla="*/ 918 w 1714"/>
                  <a:gd name="T43" fmla="*/ 1077 h 1542"/>
                  <a:gd name="T44" fmla="*/ 993 w 1714"/>
                  <a:gd name="T45" fmla="*/ 1043 h 1542"/>
                  <a:gd name="T46" fmla="*/ 1197 w 1714"/>
                  <a:gd name="T47" fmla="*/ 1283 h 1542"/>
                  <a:gd name="T48" fmla="*/ 1714 w 1714"/>
                  <a:gd name="T49" fmla="*/ 1283 h 1542"/>
                  <a:gd name="T50" fmla="*/ 1545 w 1714"/>
                  <a:gd name="T51" fmla="*/ 1351 h 1542"/>
                  <a:gd name="T52" fmla="*/ 1540 w 1714"/>
                  <a:gd name="T53" fmla="*/ 1434 h 1542"/>
                  <a:gd name="T54" fmla="*/ 1420 w 1714"/>
                  <a:gd name="T55" fmla="*/ 1455 h 1542"/>
                  <a:gd name="T56" fmla="*/ 1413 w 1714"/>
                  <a:gd name="T57" fmla="*/ 1395 h 1542"/>
                  <a:gd name="T58" fmla="*/ 1341 w 1714"/>
                  <a:gd name="T59" fmla="*/ 1358 h 1542"/>
                  <a:gd name="T60" fmla="*/ 1343 w 1714"/>
                  <a:gd name="T61" fmla="*/ 1315 h 1542"/>
                  <a:gd name="T62" fmla="*/ 1327 w 1714"/>
                  <a:gd name="T63" fmla="*/ 1271 h 1542"/>
                  <a:gd name="T64" fmla="*/ 1342 w 1714"/>
                  <a:gd name="T65" fmla="*/ 1243 h 1542"/>
                  <a:gd name="T66" fmla="*/ 1350 w 1714"/>
                  <a:gd name="T67" fmla="*/ 1211 h 1542"/>
                  <a:gd name="T68" fmla="*/ 1350 w 1714"/>
                  <a:gd name="T69" fmla="*/ 1176 h 1542"/>
                  <a:gd name="T70" fmla="*/ 1329 w 1714"/>
                  <a:gd name="T71" fmla="*/ 1131 h 1542"/>
                  <a:gd name="T72" fmla="*/ 1589 w 1714"/>
                  <a:gd name="T73" fmla="*/ 1192 h 1542"/>
                  <a:gd name="T74" fmla="*/ 748 w 1714"/>
                  <a:gd name="T75" fmla="*/ 1006 h 1542"/>
                  <a:gd name="T76" fmla="*/ 730 w 1714"/>
                  <a:gd name="T77" fmla="*/ 939 h 1542"/>
                  <a:gd name="T78" fmla="*/ 686 w 1714"/>
                  <a:gd name="T79" fmla="*/ 939 h 1542"/>
                  <a:gd name="T80" fmla="*/ 471 w 1714"/>
                  <a:gd name="T81" fmla="*/ 1136 h 1542"/>
                  <a:gd name="T82" fmla="*/ 0 w 1714"/>
                  <a:gd name="T83" fmla="*/ 1283 h 1542"/>
                  <a:gd name="T84" fmla="*/ 517 w 1714"/>
                  <a:gd name="T85" fmla="*/ 1283 h 1542"/>
                  <a:gd name="T86" fmla="*/ 739 w 1714"/>
                  <a:gd name="T87" fmla="*/ 1033 h 1542"/>
                  <a:gd name="T88" fmla="*/ 406 w 1714"/>
                  <a:gd name="T89" fmla="*/ 1299 h 1542"/>
                  <a:gd name="T90" fmla="*/ 375 w 1714"/>
                  <a:gd name="T91" fmla="*/ 1337 h 1542"/>
                  <a:gd name="T92" fmla="*/ 326 w 1714"/>
                  <a:gd name="T93" fmla="*/ 1388 h 1542"/>
                  <a:gd name="T94" fmla="*/ 303 w 1714"/>
                  <a:gd name="T95" fmla="*/ 1444 h 1542"/>
                  <a:gd name="T96" fmla="*/ 289 w 1714"/>
                  <a:gd name="T97" fmla="*/ 1452 h 1542"/>
                  <a:gd name="T98" fmla="*/ 202 w 1714"/>
                  <a:gd name="T99" fmla="*/ 1425 h 1542"/>
                  <a:gd name="T100" fmla="*/ 132 w 1714"/>
                  <a:gd name="T101" fmla="*/ 1189 h 1542"/>
                  <a:gd name="T102" fmla="*/ 371 w 1714"/>
                  <a:gd name="T103" fmla="*/ 1168 h 1542"/>
                  <a:gd name="T104" fmla="*/ 377 w 1714"/>
                  <a:gd name="T105" fmla="*/ 1216 h 1542"/>
                  <a:gd name="T106" fmla="*/ 393 w 1714"/>
                  <a:gd name="T107" fmla="*/ 1271 h 1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14" h="1542">
                    <a:moveTo>
                      <a:pt x="1116" y="258"/>
                    </a:moveTo>
                    <a:cubicBezTo>
                      <a:pt x="1116" y="115"/>
                      <a:pt x="1000" y="0"/>
                      <a:pt x="857" y="0"/>
                    </a:cubicBezTo>
                    <a:cubicBezTo>
                      <a:pt x="714" y="0"/>
                      <a:pt x="598" y="115"/>
                      <a:pt x="598" y="258"/>
                    </a:cubicBezTo>
                    <a:cubicBezTo>
                      <a:pt x="598" y="394"/>
                      <a:pt x="702" y="505"/>
                      <a:pt x="835" y="516"/>
                    </a:cubicBezTo>
                    <a:cubicBezTo>
                      <a:pt x="835" y="790"/>
                      <a:pt x="835" y="790"/>
                      <a:pt x="835" y="790"/>
                    </a:cubicBezTo>
                    <a:cubicBezTo>
                      <a:pt x="835" y="802"/>
                      <a:pt x="845" y="812"/>
                      <a:pt x="857" y="812"/>
                    </a:cubicBezTo>
                    <a:cubicBezTo>
                      <a:pt x="877" y="812"/>
                      <a:pt x="896" y="816"/>
                      <a:pt x="913" y="825"/>
                    </a:cubicBezTo>
                    <a:cubicBezTo>
                      <a:pt x="916" y="826"/>
                      <a:pt x="920" y="827"/>
                      <a:pt x="923" y="827"/>
                    </a:cubicBezTo>
                    <a:cubicBezTo>
                      <a:pt x="931" y="827"/>
                      <a:pt x="939" y="823"/>
                      <a:pt x="943" y="815"/>
                    </a:cubicBezTo>
                    <a:cubicBezTo>
                      <a:pt x="948" y="804"/>
                      <a:pt x="944" y="791"/>
                      <a:pt x="933" y="785"/>
                    </a:cubicBezTo>
                    <a:cubicBezTo>
                      <a:pt x="916" y="777"/>
                      <a:pt x="898" y="771"/>
                      <a:pt x="879" y="769"/>
                    </a:cubicBezTo>
                    <a:cubicBezTo>
                      <a:pt x="879" y="516"/>
                      <a:pt x="879" y="516"/>
                      <a:pt x="879" y="516"/>
                    </a:cubicBezTo>
                    <a:cubicBezTo>
                      <a:pt x="1012" y="505"/>
                      <a:pt x="1116" y="394"/>
                      <a:pt x="1116" y="258"/>
                    </a:cubicBezTo>
                    <a:close/>
                    <a:moveTo>
                      <a:pt x="773" y="409"/>
                    </a:moveTo>
                    <a:cubicBezTo>
                      <a:pt x="770" y="408"/>
                      <a:pt x="768" y="405"/>
                      <a:pt x="768" y="402"/>
                    </a:cubicBezTo>
                    <a:cubicBezTo>
                      <a:pt x="768" y="326"/>
                      <a:pt x="768" y="326"/>
                      <a:pt x="768" y="326"/>
                    </a:cubicBezTo>
                    <a:cubicBezTo>
                      <a:pt x="743" y="300"/>
                      <a:pt x="692" y="234"/>
                      <a:pt x="723" y="167"/>
                    </a:cubicBezTo>
                    <a:cubicBezTo>
                      <a:pt x="741" y="130"/>
                      <a:pt x="777" y="87"/>
                      <a:pt x="849" y="87"/>
                    </a:cubicBezTo>
                    <a:cubicBezTo>
                      <a:pt x="931" y="87"/>
                      <a:pt x="907" y="108"/>
                      <a:pt x="984" y="106"/>
                    </a:cubicBezTo>
                    <a:cubicBezTo>
                      <a:pt x="992" y="106"/>
                      <a:pt x="967" y="133"/>
                      <a:pt x="963" y="150"/>
                    </a:cubicBezTo>
                    <a:cubicBezTo>
                      <a:pt x="963" y="151"/>
                      <a:pt x="963" y="151"/>
                      <a:pt x="962" y="151"/>
                    </a:cubicBezTo>
                    <a:cubicBezTo>
                      <a:pt x="962" y="151"/>
                      <a:pt x="960" y="150"/>
                      <a:pt x="958" y="150"/>
                    </a:cubicBezTo>
                    <a:cubicBezTo>
                      <a:pt x="959" y="160"/>
                      <a:pt x="961" y="179"/>
                      <a:pt x="963" y="186"/>
                    </a:cubicBezTo>
                    <a:cubicBezTo>
                      <a:pt x="965" y="191"/>
                      <a:pt x="966" y="198"/>
                      <a:pt x="968" y="205"/>
                    </a:cubicBezTo>
                    <a:cubicBezTo>
                      <a:pt x="969" y="210"/>
                      <a:pt x="970" y="215"/>
                      <a:pt x="971" y="218"/>
                    </a:cubicBezTo>
                    <a:cubicBezTo>
                      <a:pt x="975" y="229"/>
                      <a:pt x="979" y="238"/>
                      <a:pt x="983" y="243"/>
                    </a:cubicBezTo>
                    <a:cubicBezTo>
                      <a:pt x="984" y="244"/>
                      <a:pt x="985" y="245"/>
                      <a:pt x="986" y="246"/>
                    </a:cubicBezTo>
                    <a:cubicBezTo>
                      <a:pt x="995" y="255"/>
                      <a:pt x="1003" y="264"/>
                      <a:pt x="1000" y="273"/>
                    </a:cubicBezTo>
                    <a:cubicBezTo>
                      <a:pt x="999" y="277"/>
                      <a:pt x="993" y="289"/>
                      <a:pt x="969" y="290"/>
                    </a:cubicBezTo>
                    <a:cubicBezTo>
                      <a:pt x="971" y="300"/>
                      <a:pt x="972" y="319"/>
                      <a:pt x="971" y="331"/>
                    </a:cubicBezTo>
                    <a:cubicBezTo>
                      <a:pt x="971" y="333"/>
                      <a:pt x="971" y="333"/>
                      <a:pt x="971" y="333"/>
                    </a:cubicBezTo>
                    <a:cubicBezTo>
                      <a:pt x="970" y="352"/>
                      <a:pt x="969" y="362"/>
                      <a:pt x="961" y="367"/>
                    </a:cubicBezTo>
                    <a:cubicBezTo>
                      <a:pt x="954" y="370"/>
                      <a:pt x="931" y="373"/>
                      <a:pt x="900" y="370"/>
                    </a:cubicBezTo>
                    <a:cubicBezTo>
                      <a:pt x="900" y="423"/>
                      <a:pt x="900" y="423"/>
                      <a:pt x="900" y="423"/>
                    </a:cubicBezTo>
                    <a:cubicBezTo>
                      <a:pt x="900" y="427"/>
                      <a:pt x="897" y="430"/>
                      <a:pt x="892" y="430"/>
                    </a:cubicBezTo>
                    <a:cubicBezTo>
                      <a:pt x="892" y="430"/>
                      <a:pt x="892" y="430"/>
                      <a:pt x="892" y="430"/>
                    </a:cubicBezTo>
                    <a:cubicBezTo>
                      <a:pt x="887" y="430"/>
                      <a:pt x="823" y="430"/>
                      <a:pt x="773" y="409"/>
                    </a:cubicBezTo>
                    <a:close/>
                    <a:moveTo>
                      <a:pt x="1456" y="1025"/>
                    </a:moveTo>
                    <a:cubicBezTo>
                      <a:pt x="1367" y="1025"/>
                      <a:pt x="1290" y="1069"/>
                      <a:pt x="1243" y="1136"/>
                    </a:cubicBezTo>
                    <a:cubicBezTo>
                      <a:pt x="997" y="994"/>
                      <a:pt x="997" y="994"/>
                      <a:pt x="997" y="994"/>
                    </a:cubicBezTo>
                    <a:cubicBezTo>
                      <a:pt x="987" y="988"/>
                      <a:pt x="974" y="992"/>
                      <a:pt x="967" y="1002"/>
                    </a:cubicBezTo>
                    <a:cubicBezTo>
                      <a:pt x="967" y="1003"/>
                      <a:pt x="967" y="1003"/>
                      <a:pt x="967" y="1003"/>
                    </a:cubicBezTo>
                    <a:cubicBezTo>
                      <a:pt x="957" y="1021"/>
                      <a:pt x="942" y="1036"/>
                      <a:pt x="925" y="1047"/>
                    </a:cubicBezTo>
                    <a:cubicBezTo>
                      <a:pt x="914" y="1053"/>
                      <a:pt x="911" y="1067"/>
                      <a:pt x="918" y="1077"/>
                    </a:cubicBezTo>
                    <a:cubicBezTo>
                      <a:pt x="924" y="1088"/>
                      <a:pt x="938" y="1091"/>
                      <a:pt x="948" y="1084"/>
                    </a:cubicBezTo>
                    <a:cubicBezTo>
                      <a:pt x="965" y="1073"/>
                      <a:pt x="981" y="1059"/>
                      <a:pt x="993" y="1043"/>
                    </a:cubicBezTo>
                    <a:cubicBezTo>
                      <a:pt x="1221" y="1174"/>
                      <a:pt x="1221" y="1174"/>
                      <a:pt x="1221" y="1174"/>
                    </a:cubicBezTo>
                    <a:cubicBezTo>
                      <a:pt x="1205" y="1207"/>
                      <a:pt x="1197" y="1244"/>
                      <a:pt x="1197" y="1283"/>
                    </a:cubicBezTo>
                    <a:cubicBezTo>
                      <a:pt x="1197" y="1426"/>
                      <a:pt x="1313" y="1542"/>
                      <a:pt x="1456" y="1542"/>
                    </a:cubicBezTo>
                    <a:cubicBezTo>
                      <a:pt x="1598" y="1542"/>
                      <a:pt x="1714" y="1426"/>
                      <a:pt x="1714" y="1283"/>
                    </a:cubicBezTo>
                    <a:cubicBezTo>
                      <a:pt x="1714" y="1140"/>
                      <a:pt x="1598" y="1025"/>
                      <a:pt x="1456" y="1025"/>
                    </a:cubicBezTo>
                    <a:close/>
                    <a:moveTo>
                      <a:pt x="1545" y="1351"/>
                    </a:moveTo>
                    <a:cubicBezTo>
                      <a:pt x="1545" y="1427"/>
                      <a:pt x="1545" y="1427"/>
                      <a:pt x="1545" y="1427"/>
                    </a:cubicBezTo>
                    <a:cubicBezTo>
                      <a:pt x="1545" y="1430"/>
                      <a:pt x="1543" y="1433"/>
                      <a:pt x="1540" y="1434"/>
                    </a:cubicBezTo>
                    <a:cubicBezTo>
                      <a:pt x="1490" y="1455"/>
                      <a:pt x="1425" y="1455"/>
                      <a:pt x="1420" y="1455"/>
                    </a:cubicBezTo>
                    <a:cubicBezTo>
                      <a:pt x="1420" y="1455"/>
                      <a:pt x="1420" y="1455"/>
                      <a:pt x="1420" y="1455"/>
                    </a:cubicBezTo>
                    <a:cubicBezTo>
                      <a:pt x="1416" y="1455"/>
                      <a:pt x="1413" y="1452"/>
                      <a:pt x="1413" y="1448"/>
                    </a:cubicBezTo>
                    <a:cubicBezTo>
                      <a:pt x="1413" y="1395"/>
                      <a:pt x="1413" y="1395"/>
                      <a:pt x="1413" y="1395"/>
                    </a:cubicBezTo>
                    <a:cubicBezTo>
                      <a:pt x="1382" y="1398"/>
                      <a:pt x="1358" y="1395"/>
                      <a:pt x="1351" y="1392"/>
                    </a:cubicBezTo>
                    <a:cubicBezTo>
                      <a:pt x="1343" y="1387"/>
                      <a:pt x="1343" y="1377"/>
                      <a:pt x="1341" y="1358"/>
                    </a:cubicBezTo>
                    <a:cubicBezTo>
                      <a:pt x="1341" y="1356"/>
                      <a:pt x="1341" y="1356"/>
                      <a:pt x="1341" y="1356"/>
                    </a:cubicBezTo>
                    <a:cubicBezTo>
                      <a:pt x="1340" y="1344"/>
                      <a:pt x="1342" y="1325"/>
                      <a:pt x="1343" y="1315"/>
                    </a:cubicBezTo>
                    <a:cubicBezTo>
                      <a:pt x="1320" y="1314"/>
                      <a:pt x="1314" y="1302"/>
                      <a:pt x="1312" y="1298"/>
                    </a:cubicBezTo>
                    <a:cubicBezTo>
                      <a:pt x="1309" y="1289"/>
                      <a:pt x="1318" y="1280"/>
                      <a:pt x="1327" y="1271"/>
                    </a:cubicBezTo>
                    <a:cubicBezTo>
                      <a:pt x="1328" y="1270"/>
                      <a:pt x="1328" y="1269"/>
                      <a:pt x="1329" y="1268"/>
                    </a:cubicBezTo>
                    <a:cubicBezTo>
                      <a:pt x="1333" y="1263"/>
                      <a:pt x="1338" y="1254"/>
                      <a:pt x="1342" y="1243"/>
                    </a:cubicBezTo>
                    <a:cubicBezTo>
                      <a:pt x="1343" y="1240"/>
                      <a:pt x="1344" y="1235"/>
                      <a:pt x="1345" y="1230"/>
                    </a:cubicBezTo>
                    <a:cubicBezTo>
                      <a:pt x="1346" y="1223"/>
                      <a:pt x="1348" y="1216"/>
                      <a:pt x="1350" y="1211"/>
                    </a:cubicBezTo>
                    <a:cubicBezTo>
                      <a:pt x="1352" y="1204"/>
                      <a:pt x="1353" y="1185"/>
                      <a:pt x="1354" y="1175"/>
                    </a:cubicBezTo>
                    <a:cubicBezTo>
                      <a:pt x="1353" y="1175"/>
                      <a:pt x="1351" y="1176"/>
                      <a:pt x="1350" y="1176"/>
                    </a:cubicBezTo>
                    <a:cubicBezTo>
                      <a:pt x="1350" y="1176"/>
                      <a:pt x="1350" y="1176"/>
                      <a:pt x="1349" y="1175"/>
                    </a:cubicBezTo>
                    <a:cubicBezTo>
                      <a:pt x="1345" y="1158"/>
                      <a:pt x="1321" y="1131"/>
                      <a:pt x="1329" y="1131"/>
                    </a:cubicBezTo>
                    <a:cubicBezTo>
                      <a:pt x="1405" y="1133"/>
                      <a:pt x="1381" y="1112"/>
                      <a:pt x="1463" y="1112"/>
                    </a:cubicBezTo>
                    <a:cubicBezTo>
                      <a:pt x="1536" y="1112"/>
                      <a:pt x="1572" y="1155"/>
                      <a:pt x="1589" y="1192"/>
                    </a:cubicBezTo>
                    <a:cubicBezTo>
                      <a:pt x="1621" y="1259"/>
                      <a:pt x="1570" y="1325"/>
                      <a:pt x="1545" y="1351"/>
                    </a:cubicBezTo>
                    <a:close/>
                    <a:moveTo>
                      <a:pt x="748" y="1006"/>
                    </a:moveTo>
                    <a:cubicBezTo>
                      <a:pt x="748" y="1004"/>
                      <a:pt x="747" y="1003"/>
                      <a:pt x="746" y="1002"/>
                    </a:cubicBezTo>
                    <a:cubicBezTo>
                      <a:pt x="735" y="983"/>
                      <a:pt x="730" y="961"/>
                      <a:pt x="730" y="939"/>
                    </a:cubicBezTo>
                    <a:cubicBezTo>
                      <a:pt x="730" y="927"/>
                      <a:pt x="720" y="917"/>
                      <a:pt x="708" y="917"/>
                    </a:cubicBezTo>
                    <a:cubicBezTo>
                      <a:pt x="696" y="917"/>
                      <a:pt x="686" y="927"/>
                      <a:pt x="686" y="939"/>
                    </a:cubicBezTo>
                    <a:cubicBezTo>
                      <a:pt x="686" y="962"/>
                      <a:pt x="690" y="984"/>
                      <a:pt x="699" y="1005"/>
                    </a:cubicBezTo>
                    <a:cubicBezTo>
                      <a:pt x="471" y="1136"/>
                      <a:pt x="471" y="1136"/>
                      <a:pt x="471" y="1136"/>
                    </a:cubicBezTo>
                    <a:cubicBezTo>
                      <a:pt x="424" y="1069"/>
                      <a:pt x="347" y="1025"/>
                      <a:pt x="258" y="1025"/>
                    </a:cubicBezTo>
                    <a:cubicBezTo>
                      <a:pt x="116" y="1025"/>
                      <a:pt x="0" y="1140"/>
                      <a:pt x="0" y="1283"/>
                    </a:cubicBezTo>
                    <a:cubicBezTo>
                      <a:pt x="0" y="1426"/>
                      <a:pt x="116" y="1542"/>
                      <a:pt x="258" y="1542"/>
                    </a:cubicBezTo>
                    <a:cubicBezTo>
                      <a:pt x="401" y="1542"/>
                      <a:pt x="517" y="1426"/>
                      <a:pt x="517" y="1283"/>
                    </a:cubicBezTo>
                    <a:cubicBezTo>
                      <a:pt x="517" y="1244"/>
                      <a:pt x="509" y="1207"/>
                      <a:pt x="493" y="1174"/>
                    </a:cubicBezTo>
                    <a:cubicBezTo>
                      <a:pt x="739" y="1033"/>
                      <a:pt x="739" y="1033"/>
                      <a:pt x="739" y="1033"/>
                    </a:cubicBezTo>
                    <a:cubicBezTo>
                      <a:pt x="748" y="1027"/>
                      <a:pt x="752" y="1016"/>
                      <a:pt x="748" y="1006"/>
                    </a:cubicBezTo>
                    <a:close/>
                    <a:moveTo>
                      <a:pt x="406" y="1299"/>
                    </a:moveTo>
                    <a:cubicBezTo>
                      <a:pt x="403" y="1305"/>
                      <a:pt x="394" y="1314"/>
                      <a:pt x="375" y="1314"/>
                    </a:cubicBezTo>
                    <a:cubicBezTo>
                      <a:pt x="375" y="1320"/>
                      <a:pt x="375" y="1329"/>
                      <a:pt x="375" y="1337"/>
                    </a:cubicBezTo>
                    <a:cubicBezTo>
                      <a:pt x="376" y="1368"/>
                      <a:pt x="372" y="1377"/>
                      <a:pt x="368" y="1381"/>
                    </a:cubicBezTo>
                    <a:cubicBezTo>
                      <a:pt x="364" y="1384"/>
                      <a:pt x="356" y="1389"/>
                      <a:pt x="326" y="1388"/>
                    </a:cubicBezTo>
                    <a:cubicBezTo>
                      <a:pt x="322" y="1388"/>
                      <a:pt x="311" y="1388"/>
                      <a:pt x="303" y="1387"/>
                    </a:cubicBezTo>
                    <a:cubicBezTo>
                      <a:pt x="303" y="1444"/>
                      <a:pt x="303" y="1444"/>
                      <a:pt x="303" y="1444"/>
                    </a:cubicBezTo>
                    <a:cubicBezTo>
                      <a:pt x="303" y="1448"/>
                      <a:pt x="300" y="1451"/>
                      <a:pt x="297" y="1451"/>
                    </a:cubicBezTo>
                    <a:cubicBezTo>
                      <a:pt x="296" y="1451"/>
                      <a:pt x="293" y="1452"/>
                      <a:pt x="289" y="1452"/>
                    </a:cubicBezTo>
                    <a:cubicBezTo>
                      <a:pt x="273" y="1452"/>
                      <a:pt x="236" y="1449"/>
                      <a:pt x="205" y="1431"/>
                    </a:cubicBezTo>
                    <a:cubicBezTo>
                      <a:pt x="203" y="1430"/>
                      <a:pt x="202" y="1428"/>
                      <a:pt x="202" y="1425"/>
                    </a:cubicBezTo>
                    <a:cubicBezTo>
                      <a:pt x="200" y="1388"/>
                      <a:pt x="200" y="1388"/>
                      <a:pt x="200" y="1388"/>
                    </a:cubicBezTo>
                    <a:cubicBezTo>
                      <a:pt x="151" y="1368"/>
                      <a:pt x="73" y="1311"/>
                      <a:pt x="132" y="1189"/>
                    </a:cubicBezTo>
                    <a:cubicBezTo>
                      <a:pt x="149" y="1153"/>
                      <a:pt x="191" y="1115"/>
                      <a:pt x="261" y="1115"/>
                    </a:cubicBezTo>
                    <a:cubicBezTo>
                      <a:pt x="341" y="1115"/>
                      <a:pt x="375" y="1152"/>
                      <a:pt x="371" y="1168"/>
                    </a:cubicBezTo>
                    <a:cubicBezTo>
                      <a:pt x="369" y="1171"/>
                      <a:pt x="367" y="1174"/>
                      <a:pt x="366" y="1177"/>
                    </a:cubicBezTo>
                    <a:cubicBezTo>
                      <a:pt x="369" y="1182"/>
                      <a:pt x="379" y="1195"/>
                      <a:pt x="377" y="1216"/>
                    </a:cubicBezTo>
                    <a:cubicBezTo>
                      <a:pt x="376" y="1226"/>
                      <a:pt x="377" y="1245"/>
                      <a:pt x="379" y="1248"/>
                    </a:cubicBezTo>
                    <a:cubicBezTo>
                      <a:pt x="382" y="1255"/>
                      <a:pt x="387" y="1265"/>
                      <a:pt x="393" y="1271"/>
                    </a:cubicBezTo>
                    <a:cubicBezTo>
                      <a:pt x="400" y="1278"/>
                      <a:pt x="409" y="1291"/>
                      <a:pt x="406" y="129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0" name="Group 12"/>
          <p:cNvGrpSpPr>
            <a:grpSpLocks noChangeAspect="1"/>
          </p:cNvGrpSpPr>
          <p:nvPr/>
        </p:nvGrpSpPr>
        <p:grpSpPr>
          <a:xfrm>
            <a:off x="2346449" y="5071444"/>
            <a:ext cx="695968" cy="696612"/>
            <a:chOff x="5273799" y="2606040"/>
            <a:chExt cx="1644396" cy="1645920"/>
          </a:xfrm>
        </p:grpSpPr>
        <p:sp>
          <p:nvSpPr>
            <p:cNvPr id="21" name="AutoShape 13">
              <a:extLst>
                <a:ext uri="{FF2B5EF4-FFF2-40B4-BE49-F238E27FC236}">
                  <a16:creationId xmlns:a16="http://schemas.microsoft.com/office/drawing/2014/main" xmlns="" id="{A6B62B7F-B1B2-4803-95E8-2DB8A96A0D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799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grpSp>
          <p:nvGrpSpPr>
            <p:cNvPr id="22" name="Group 14"/>
            <p:cNvGrpSpPr/>
            <p:nvPr/>
          </p:nvGrpSpPr>
          <p:grpSpPr>
            <a:xfrm>
              <a:off x="5407149" y="2775204"/>
              <a:ext cx="1379220" cy="1306068"/>
              <a:chOff x="5407149" y="2775204"/>
              <a:chExt cx="1379220" cy="1306068"/>
            </a:xfrm>
          </p:grpSpPr>
          <p:sp>
            <p:nvSpPr>
              <p:cNvPr id="23" name="Freeform 15">
                <a:extLst>
                  <a:ext uri="{FF2B5EF4-FFF2-40B4-BE49-F238E27FC236}">
                    <a16:creationId xmlns:a16="http://schemas.microsoft.com/office/drawing/2014/main" xmlns="" id="{C49F8F87-804D-4785-B3FF-71E118F988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2983" y="3357372"/>
                <a:ext cx="987552" cy="308229"/>
              </a:xfrm>
              <a:custGeom>
                <a:avLst/>
                <a:gdLst>
                  <a:gd name="T0" fmla="*/ 10 w 1384"/>
                  <a:gd name="T1" fmla="*/ 183 h 431"/>
                  <a:gd name="T2" fmla="*/ 0 w 1384"/>
                  <a:gd name="T3" fmla="*/ 10 h 431"/>
                  <a:gd name="T4" fmla="*/ 292 w 1384"/>
                  <a:gd name="T5" fmla="*/ 0 h 431"/>
                  <a:gd name="T6" fmla="*/ 302 w 1384"/>
                  <a:gd name="T7" fmla="*/ 173 h 431"/>
                  <a:gd name="T8" fmla="*/ 662 w 1384"/>
                  <a:gd name="T9" fmla="*/ 173 h 431"/>
                  <a:gd name="T10" fmla="*/ 652 w 1384"/>
                  <a:gd name="T11" fmla="*/ 0 h 431"/>
                  <a:gd name="T12" fmla="*/ 361 w 1384"/>
                  <a:gd name="T13" fmla="*/ 10 h 431"/>
                  <a:gd name="T14" fmla="*/ 371 w 1384"/>
                  <a:gd name="T15" fmla="*/ 183 h 431"/>
                  <a:gd name="T16" fmla="*/ 662 w 1384"/>
                  <a:gd name="T17" fmla="*/ 173 h 431"/>
                  <a:gd name="T18" fmla="*/ 1023 w 1384"/>
                  <a:gd name="T19" fmla="*/ 10 h 431"/>
                  <a:gd name="T20" fmla="*/ 732 w 1384"/>
                  <a:gd name="T21" fmla="*/ 0 h 431"/>
                  <a:gd name="T22" fmla="*/ 722 w 1384"/>
                  <a:gd name="T23" fmla="*/ 173 h 431"/>
                  <a:gd name="T24" fmla="*/ 1013 w 1384"/>
                  <a:gd name="T25" fmla="*/ 183 h 431"/>
                  <a:gd name="T26" fmla="*/ 1384 w 1384"/>
                  <a:gd name="T27" fmla="*/ 173 h 431"/>
                  <a:gd name="T28" fmla="*/ 1374 w 1384"/>
                  <a:gd name="T29" fmla="*/ 0 h 431"/>
                  <a:gd name="T30" fmla="*/ 1082 w 1384"/>
                  <a:gd name="T31" fmla="*/ 10 h 431"/>
                  <a:gd name="T32" fmla="*/ 1092 w 1384"/>
                  <a:gd name="T33" fmla="*/ 183 h 431"/>
                  <a:gd name="T34" fmla="*/ 1384 w 1384"/>
                  <a:gd name="T35" fmla="*/ 173 h 431"/>
                  <a:gd name="T36" fmla="*/ 302 w 1384"/>
                  <a:gd name="T37" fmla="*/ 258 h 431"/>
                  <a:gd name="T38" fmla="*/ 10 w 1384"/>
                  <a:gd name="T39" fmla="*/ 248 h 431"/>
                  <a:gd name="T40" fmla="*/ 0 w 1384"/>
                  <a:gd name="T41" fmla="*/ 421 h 431"/>
                  <a:gd name="T42" fmla="*/ 292 w 1384"/>
                  <a:gd name="T43" fmla="*/ 431 h 431"/>
                  <a:gd name="T44" fmla="*/ 662 w 1384"/>
                  <a:gd name="T45" fmla="*/ 421 h 431"/>
                  <a:gd name="T46" fmla="*/ 652 w 1384"/>
                  <a:gd name="T47" fmla="*/ 248 h 431"/>
                  <a:gd name="T48" fmla="*/ 361 w 1384"/>
                  <a:gd name="T49" fmla="*/ 258 h 431"/>
                  <a:gd name="T50" fmla="*/ 371 w 1384"/>
                  <a:gd name="T51" fmla="*/ 431 h 431"/>
                  <a:gd name="T52" fmla="*/ 662 w 1384"/>
                  <a:gd name="T53" fmla="*/ 421 h 431"/>
                  <a:gd name="T54" fmla="*/ 1023 w 1384"/>
                  <a:gd name="T55" fmla="*/ 258 h 431"/>
                  <a:gd name="T56" fmla="*/ 732 w 1384"/>
                  <a:gd name="T57" fmla="*/ 248 h 431"/>
                  <a:gd name="T58" fmla="*/ 722 w 1384"/>
                  <a:gd name="T59" fmla="*/ 421 h 431"/>
                  <a:gd name="T60" fmla="*/ 1013 w 1384"/>
                  <a:gd name="T61" fmla="*/ 431 h 431"/>
                  <a:gd name="T62" fmla="*/ 1384 w 1384"/>
                  <a:gd name="T63" fmla="*/ 421 h 431"/>
                  <a:gd name="T64" fmla="*/ 1374 w 1384"/>
                  <a:gd name="T65" fmla="*/ 248 h 431"/>
                  <a:gd name="T66" fmla="*/ 1082 w 1384"/>
                  <a:gd name="T67" fmla="*/ 258 h 431"/>
                  <a:gd name="T68" fmla="*/ 1092 w 1384"/>
                  <a:gd name="T69" fmla="*/ 431 h 431"/>
                  <a:gd name="T70" fmla="*/ 1384 w 1384"/>
                  <a:gd name="T71" fmla="*/ 42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84" h="431">
                    <a:moveTo>
                      <a:pt x="292" y="183"/>
                    </a:moveTo>
                    <a:cubicBezTo>
                      <a:pt x="10" y="183"/>
                      <a:pt x="10" y="183"/>
                      <a:pt x="10" y="183"/>
                    </a:cubicBezTo>
                    <a:cubicBezTo>
                      <a:pt x="4" y="183"/>
                      <a:pt x="0" y="179"/>
                      <a:pt x="0" y="17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292" y="0"/>
                      <a:pt x="292" y="0"/>
                      <a:pt x="292" y="0"/>
                    </a:cubicBezTo>
                    <a:cubicBezTo>
                      <a:pt x="297" y="0"/>
                      <a:pt x="302" y="5"/>
                      <a:pt x="302" y="10"/>
                    </a:cubicBezTo>
                    <a:cubicBezTo>
                      <a:pt x="302" y="173"/>
                      <a:pt x="302" y="173"/>
                      <a:pt x="302" y="173"/>
                    </a:cubicBezTo>
                    <a:cubicBezTo>
                      <a:pt x="302" y="179"/>
                      <a:pt x="297" y="183"/>
                      <a:pt x="292" y="183"/>
                    </a:cubicBezTo>
                    <a:close/>
                    <a:moveTo>
                      <a:pt x="662" y="173"/>
                    </a:moveTo>
                    <a:cubicBezTo>
                      <a:pt x="662" y="10"/>
                      <a:pt x="662" y="10"/>
                      <a:pt x="662" y="10"/>
                    </a:cubicBezTo>
                    <a:cubicBezTo>
                      <a:pt x="662" y="5"/>
                      <a:pt x="658" y="0"/>
                      <a:pt x="652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65" y="0"/>
                      <a:pt x="361" y="5"/>
                      <a:pt x="361" y="10"/>
                    </a:cubicBezTo>
                    <a:cubicBezTo>
                      <a:pt x="361" y="173"/>
                      <a:pt x="361" y="173"/>
                      <a:pt x="361" y="173"/>
                    </a:cubicBezTo>
                    <a:cubicBezTo>
                      <a:pt x="361" y="179"/>
                      <a:pt x="365" y="183"/>
                      <a:pt x="371" y="183"/>
                    </a:cubicBezTo>
                    <a:cubicBezTo>
                      <a:pt x="652" y="183"/>
                      <a:pt x="652" y="183"/>
                      <a:pt x="652" y="183"/>
                    </a:cubicBezTo>
                    <a:cubicBezTo>
                      <a:pt x="658" y="183"/>
                      <a:pt x="662" y="179"/>
                      <a:pt x="662" y="173"/>
                    </a:cubicBezTo>
                    <a:close/>
                    <a:moveTo>
                      <a:pt x="1023" y="173"/>
                    </a:moveTo>
                    <a:cubicBezTo>
                      <a:pt x="1023" y="10"/>
                      <a:pt x="1023" y="10"/>
                      <a:pt x="1023" y="10"/>
                    </a:cubicBezTo>
                    <a:cubicBezTo>
                      <a:pt x="1023" y="5"/>
                      <a:pt x="1019" y="0"/>
                      <a:pt x="1013" y="0"/>
                    </a:cubicBezTo>
                    <a:cubicBezTo>
                      <a:pt x="732" y="0"/>
                      <a:pt x="732" y="0"/>
                      <a:pt x="732" y="0"/>
                    </a:cubicBezTo>
                    <a:cubicBezTo>
                      <a:pt x="726" y="0"/>
                      <a:pt x="722" y="5"/>
                      <a:pt x="722" y="10"/>
                    </a:cubicBezTo>
                    <a:cubicBezTo>
                      <a:pt x="722" y="173"/>
                      <a:pt x="722" y="173"/>
                      <a:pt x="722" y="173"/>
                    </a:cubicBezTo>
                    <a:cubicBezTo>
                      <a:pt x="722" y="179"/>
                      <a:pt x="726" y="183"/>
                      <a:pt x="732" y="183"/>
                    </a:cubicBezTo>
                    <a:cubicBezTo>
                      <a:pt x="1013" y="183"/>
                      <a:pt x="1013" y="183"/>
                      <a:pt x="1013" y="183"/>
                    </a:cubicBezTo>
                    <a:cubicBezTo>
                      <a:pt x="1019" y="183"/>
                      <a:pt x="1023" y="179"/>
                      <a:pt x="1023" y="173"/>
                    </a:cubicBezTo>
                    <a:close/>
                    <a:moveTo>
                      <a:pt x="1384" y="173"/>
                    </a:moveTo>
                    <a:cubicBezTo>
                      <a:pt x="1384" y="10"/>
                      <a:pt x="1384" y="10"/>
                      <a:pt x="1384" y="10"/>
                    </a:cubicBezTo>
                    <a:cubicBezTo>
                      <a:pt x="1384" y="5"/>
                      <a:pt x="1380" y="0"/>
                      <a:pt x="1374" y="0"/>
                    </a:cubicBezTo>
                    <a:cubicBezTo>
                      <a:pt x="1092" y="0"/>
                      <a:pt x="1092" y="0"/>
                      <a:pt x="1092" y="0"/>
                    </a:cubicBezTo>
                    <a:cubicBezTo>
                      <a:pt x="1087" y="0"/>
                      <a:pt x="1082" y="5"/>
                      <a:pt x="1082" y="10"/>
                    </a:cubicBezTo>
                    <a:cubicBezTo>
                      <a:pt x="1082" y="173"/>
                      <a:pt x="1082" y="173"/>
                      <a:pt x="1082" y="173"/>
                    </a:cubicBezTo>
                    <a:cubicBezTo>
                      <a:pt x="1082" y="179"/>
                      <a:pt x="1087" y="183"/>
                      <a:pt x="1092" y="183"/>
                    </a:cubicBezTo>
                    <a:cubicBezTo>
                      <a:pt x="1374" y="183"/>
                      <a:pt x="1374" y="183"/>
                      <a:pt x="1374" y="183"/>
                    </a:cubicBezTo>
                    <a:cubicBezTo>
                      <a:pt x="1380" y="183"/>
                      <a:pt x="1384" y="179"/>
                      <a:pt x="1384" y="173"/>
                    </a:cubicBezTo>
                    <a:close/>
                    <a:moveTo>
                      <a:pt x="302" y="421"/>
                    </a:moveTo>
                    <a:cubicBezTo>
                      <a:pt x="302" y="258"/>
                      <a:pt x="302" y="258"/>
                      <a:pt x="302" y="258"/>
                    </a:cubicBezTo>
                    <a:cubicBezTo>
                      <a:pt x="302" y="253"/>
                      <a:pt x="297" y="248"/>
                      <a:pt x="292" y="248"/>
                    </a:cubicBezTo>
                    <a:cubicBezTo>
                      <a:pt x="10" y="248"/>
                      <a:pt x="10" y="248"/>
                      <a:pt x="10" y="248"/>
                    </a:cubicBezTo>
                    <a:cubicBezTo>
                      <a:pt x="4" y="248"/>
                      <a:pt x="0" y="253"/>
                      <a:pt x="0" y="258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0" y="427"/>
                      <a:pt x="4" y="431"/>
                      <a:pt x="10" y="431"/>
                    </a:cubicBezTo>
                    <a:cubicBezTo>
                      <a:pt x="292" y="431"/>
                      <a:pt x="292" y="431"/>
                      <a:pt x="292" y="431"/>
                    </a:cubicBezTo>
                    <a:cubicBezTo>
                      <a:pt x="297" y="431"/>
                      <a:pt x="302" y="427"/>
                      <a:pt x="302" y="421"/>
                    </a:cubicBezTo>
                    <a:close/>
                    <a:moveTo>
                      <a:pt x="662" y="421"/>
                    </a:moveTo>
                    <a:cubicBezTo>
                      <a:pt x="662" y="258"/>
                      <a:pt x="662" y="258"/>
                      <a:pt x="662" y="258"/>
                    </a:cubicBezTo>
                    <a:cubicBezTo>
                      <a:pt x="662" y="253"/>
                      <a:pt x="658" y="248"/>
                      <a:pt x="652" y="248"/>
                    </a:cubicBezTo>
                    <a:cubicBezTo>
                      <a:pt x="371" y="248"/>
                      <a:pt x="371" y="248"/>
                      <a:pt x="371" y="248"/>
                    </a:cubicBezTo>
                    <a:cubicBezTo>
                      <a:pt x="365" y="248"/>
                      <a:pt x="361" y="253"/>
                      <a:pt x="361" y="258"/>
                    </a:cubicBezTo>
                    <a:cubicBezTo>
                      <a:pt x="361" y="421"/>
                      <a:pt x="361" y="421"/>
                      <a:pt x="361" y="421"/>
                    </a:cubicBezTo>
                    <a:cubicBezTo>
                      <a:pt x="361" y="427"/>
                      <a:pt x="365" y="431"/>
                      <a:pt x="371" y="431"/>
                    </a:cubicBezTo>
                    <a:cubicBezTo>
                      <a:pt x="652" y="431"/>
                      <a:pt x="652" y="431"/>
                      <a:pt x="652" y="431"/>
                    </a:cubicBezTo>
                    <a:cubicBezTo>
                      <a:pt x="658" y="431"/>
                      <a:pt x="662" y="427"/>
                      <a:pt x="662" y="421"/>
                    </a:cubicBezTo>
                    <a:close/>
                    <a:moveTo>
                      <a:pt x="1023" y="421"/>
                    </a:moveTo>
                    <a:cubicBezTo>
                      <a:pt x="1023" y="258"/>
                      <a:pt x="1023" y="258"/>
                      <a:pt x="1023" y="258"/>
                    </a:cubicBezTo>
                    <a:cubicBezTo>
                      <a:pt x="1023" y="253"/>
                      <a:pt x="1019" y="248"/>
                      <a:pt x="1013" y="248"/>
                    </a:cubicBezTo>
                    <a:cubicBezTo>
                      <a:pt x="732" y="248"/>
                      <a:pt x="732" y="248"/>
                      <a:pt x="732" y="248"/>
                    </a:cubicBezTo>
                    <a:cubicBezTo>
                      <a:pt x="726" y="248"/>
                      <a:pt x="722" y="253"/>
                      <a:pt x="722" y="258"/>
                    </a:cubicBezTo>
                    <a:cubicBezTo>
                      <a:pt x="722" y="421"/>
                      <a:pt x="722" y="421"/>
                      <a:pt x="722" y="421"/>
                    </a:cubicBezTo>
                    <a:cubicBezTo>
                      <a:pt x="722" y="427"/>
                      <a:pt x="726" y="431"/>
                      <a:pt x="732" y="431"/>
                    </a:cubicBezTo>
                    <a:cubicBezTo>
                      <a:pt x="1013" y="431"/>
                      <a:pt x="1013" y="431"/>
                      <a:pt x="1013" y="431"/>
                    </a:cubicBezTo>
                    <a:cubicBezTo>
                      <a:pt x="1019" y="431"/>
                      <a:pt x="1023" y="427"/>
                      <a:pt x="1023" y="421"/>
                    </a:cubicBezTo>
                    <a:close/>
                    <a:moveTo>
                      <a:pt x="1384" y="421"/>
                    </a:moveTo>
                    <a:cubicBezTo>
                      <a:pt x="1384" y="258"/>
                      <a:pt x="1384" y="258"/>
                      <a:pt x="1384" y="258"/>
                    </a:cubicBezTo>
                    <a:cubicBezTo>
                      <a:pt x="1384" y="253"/>
                      <a:pt x="1380" y="248"/>
                      <a:pt x="1374" y="248"/>
                    </a:cubicBezTo>
                    <a:cubicBezTo>
                      <a:pt x="1092" y="248"/>
                      <a:pt x="1092" y="248"/>
                      <a:pt x="1092" y="248"/>
                    </a:cubicBezTo>
                    <a:cubicBezTo>
                      <a:pt x="1087" y="248"/>
                      <a:pt x="1082" y="253"/>
                      <a:pt x="1082" y="258"/>
                    </a:cubicBezTo>
                    <a:cubicBezTo>
                      <a:pt x="1082" y="421"/>
                      <a:pt x="1082" y="421"/>
                      <a:pt x="1082" y="421"/>
                    </a:cubicBezTo>
                    <a:cubicBezTo>
                      <a:pt x="1082" y="427"/>
                      <a:pt x="1087" y="431"/>
                      <a:pt x="1092" y="431"/>
                    </a:cubicBezTo>
                    <a:cubicBezTo>
                      <a:pt x="1374" y="431"/>
                      <a:pt x="1374" y="431"/>
                      <a:pt x="1374" y="431"/>
                    </a:cubicBezTo>
                    <a:cubicBezTo>
                      <a:pt x="1380" y="431"/>
                      <a:pt x="1384" y="427"/>
                      <a:pt x="1384" y="42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" name="Freeform 16">
                <a:extLst>
                  <a:ext uri="{FF2B5EF4-FFF2-40B4-BE49-F238E27FC236}">
                    <a16:creationId xmlns:a16="http://schemas.microsoft.com/office/drawing/2014/main" xmlns="" id="{D5D864F2-D4FC-4684-89BF-B212682AA9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07149" y="2775204"/>
                <a:ext cx="1379220" cy="1306068"/>
              </a:xfrm>
              <a:custGeom>
                <a:avLst/>
                <a:gdLst>
                  <a:gd name="T0" fmla="*/ 1687 w 1932"/>
                  <a:gd name="T1" fmla="*/ 15 h 1828"/>
                  <a:gd name="T2" fmla="*/ 1735 w 1932"/>
                  <a:gd name="T3" fmla="*/ 587 h 1828"/>
                  <a:gd name="T4" fmla="*/ 1719 w 1932"/>
                  <a:gd name="T5" fmla="*/ 604 h 1828"/>
                  <a:gd name="T6" fmla="*/ 1417 w 1932"/>
                  <a:gd name="T7" fmla="*/ 604 h 1828"/>
                  <a:gd name="T8" fmla="*/ 1401 w 1932"/>
                  <a:gd name="T9" fmla="*/ 587 h 1828"/>
                  <a:gd name="T10" fmla="*/ 1449 w 1932"/>
                  <a:gd name="T11" fmla="*/ 15 h 1828"/>
                  <a:gd name="T12" fmla="*/ 1465 w 1932"/>
                  <a:gd name="T13" fmla="*/ 0 h 1828"/>
                  <a:gd name="T14" fmla="*/ 1671 w 1932"/>
                  <a:gd name="T15" fmla="*/ 0 h 1828"/>
                  <a:gd name="T16" fmla="*/ 1687 w 1932"/>
                  <a:gd name="T17" fmla="*/ 15 h 1828"/>
                  <a:gd name="T18" fmla="*/ 1932 w 1932"/>
                  <a:gd name="T19" fmla="*/ 1706 h 1828"/>
                  <a:gd name="T20" fmla="*/ 1932 w 1932"/>
                  <a:gd name="T21" fmla="*/ 1806 h 1828"/>
                  <a:gd name="T22" fmla="*/ 1910 w 1932"/>
                  <a:gd name="T23" fmla="*/ 1828 h 1828"/>
                  <a:gd name="T24" fmla="*/ 22 w 1932"/>
                  <a:gd name="T25" fmla="*/ 1828 h 1828"/>
                  <a:gd name="T26" fmla="*/ 0 w 1932"/>
                  <a:gd name="T27" fmla="*/ 1806 h 1828"/>
                  <a:gd name="T28" fmla="*/ 0 w 1932"/>
                  <a:gd name="T29" fmla="*/ 1706 h 1828"/>
                  <a:gd name="T30" fmla="*/ 22 w 1932"/>
                  <a:gd name="T31" fmla="*/ 1684 h 1828"/>
                  <a:gd name="T32" fmla="*/ 98 w 1932"/>
                  <a:gd name="T33" fmla="*/ 1684 h 1828"/>
                  <a:gd name="T34" fmla="*/ 98 w 1932"/>
                  <a:gd name="T35" fmla="*/ 1647 h 1828"/>
                  <a:gd name="T36" fmla="*/ 120 w 1932"/>
                  <a:gd name="T37" fmla="*/ 1625 h 1828"/>
                  <a:gd name="T38" fmla="*/ 1812 w 1932"/>
                  <a:gd name="T39" fmla="*/ 1625 h 1828"/>
                  <a:gd name="T40" fmla="*/ 1834 w 1932"/>
                  <a:gd name="T41" fmla="*/ 1647 h 1828"/>
                  <a:gd name="T42" fmla="*/ 1834 w 1932"/>
                  <a:gd name="T43" fmla="*/ 1684 h 1828"/>
                  <a:gd name="T44" fmla="*/ 1910 w 1932"/>
                  <a:gd name="T45" fmla="*/ 1684 h 1828"/>
                  <a:gd name="T46" fmla="*/ 1932 w 1932"/>
                  <a:gd name="T47" fmla="*/ 1706 h 1828"/>
                  <a:gd name="T48" fmla="*/ 1812 w 1932"/>
                  <a:gd name="T49" fmla="*/ 670 h 1828"/>
                  <a:gd name="T50" fmla="*/ 1790 w 1932"/>
                  <a:gd name="T51" fmla="*/ 648 h 1828"/>
                  <a:gd name="T52" fmla="*/ 1286 w 1932"/>
                  <a:gd name="T53" fmla="*/ 648 h 1828"/>
                  <a:gd name="T54" fmla="*/ 713 w 1932"/>
                  <a:gd name="T55" fmla="*/ 459 h 1828"/>
                  <a:gd name="T56" fmla="*/ 693 w 1932"/>
                  <a:gd name="T57" fmla="*/ 462 h 1828"/>
                  <a:gd name="T58" fmla="*/ 684 w 1932"/>
                  <a:gd name="T59" fmla="*/ 480 h 1828"/>
                  <a:gd name="T60" fmla="*/ 684 w 1932"/>
                  <a:gd name="T61" fmla="*/ 638 h 1828"/>
                  <a:gd name="T62" fmla="*/ 147 w 1932"/>
                  <a:gd name="T63" fmla="*/ 459 h 1828"/>
                  <a:gd name="T64" fmla="*/ 127 w 1932"/>
                  <a:gd name="T65" fmla="*/ 462 h 1828"/>
                  <a:gd name="T66" fmla="*/ 118 w 1932"/>
                  <a:gd name="T67" fmla="*/ 480 h 1828"/>
                  <a:gd name="T68" fmla="*/ 118 w 1932"/>
                  <a:gd name="T69" fmla="*/ 1581 h 1828"/>
                  <a:gd name="T70" fmla="*/ 162 w 1932"/>
                  <a:gd name="T71" fmla="*/ 1581 h 1828"/>
                  <a:gd name="T72" fmla="*/ 162 w 1932"/>
                  <a:gd name="T73" fmla="*/ 510 h 1828"/>
                  <a:gd name="T74" fmla="*/ 699 w 1932"/>
                  <a:gd name="T75" fmla="*/ 689 h 1828"/>
                  <a:gd name="T76" fmla="*/ 719 w 1932"/>
                  <a:gd name="T77" fmla="*/ 686 h 1828"/>
                  <a:gd name="T78" fmla="*/ 728 w 1932"/>
                  <a:gd name="T79" fmla="*/ 668 h 1828"/>
                  <a:gd name="T80" fmla="*/ 728 w 1932"/>
                  <a:gd name="T81" fmla="*/ 510 h 1828"/>
                  <a:gd name="T82" fmla="*/ 1275 w 1932"/>
                  <a:gd name="T83" fmla="*/ 691 h 1828"/>
                  <a:gd name="T84" fmla="*/ 1282 w 1932"/>
                  <a:gd name="T85" fmla="*/ 692 h 1828"/>
                  <a:gd name="T86" fmla="*/ 1768 w 1932"/>
                  <a:gd name="T87" fmla="*/ 692 h 1828"/>
                  <a:gd name="T88" fmla="*/ 1768 w 1932"/>
                  <a:gd name="T89" fmla="*/ 1581 h 1828"/>
                  <a:gd name="T90" fmla="*/ 1812 w 1932"/>
                  <a:gd name="T91" fmla="*/ 1581 h 1828"/>
                  <a:gd name="T92" fmla="*/ 1812 w 1932"/>
                  <a:gd name="T93" fmla="*/ 670 h 1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32" h="1828">
                    <a:moveTo>
                      <a:pt x="1687" y="15"/>
                    </a:moveTo>
                    <a:cubicBezTo>
                      <a:pt x="1735" y="587"/>
                      <a:pt x="1735" y="587"/>
                      <a:pt x="1735" y="587"/>
                    </a:cubicBezTo>
                    <a:cubicBezTo>
                      <a:pt x="1736" y="596"/>
                      <a:pt x="1728" y="604"/>
                      <a:pt x="1719" y="604"/>
                    </a:cubicBezTo>
                    <a:cubicBezTo>
                      <a:pt x="1417" y="604"/>
                      <a:pt x="1417" y="604"/>
                      <a:pt x="1417" y="604"/>
                    </a:cubicBezTo>
                    <a:cubicBezTo>
                      <a:pt x="1407" y="604"/>
                      <a:pt x="1400" y="596"/>
                      <a:pt x="1401" y="587"/>
                    </a:cubicBezTo>
                    <a:cubicBezTo>
                      <a:pt x="1449" y="15"/>
                      <a:pt x="1449" y="15"/>
                      <a:pt x="1449" y="15"/>
                    </a:cubicBezTo>
                    <a:cubicBezTo>
                      <a:pt x="1450" y="6"/>
                      <a:pt x="1457" y="0"/>
                      <a:pt x="1465" y="0"/>
                    </a:cubicBezTo>
                    <a:cubicBezTo>
                      <a:pt x="1671" y="0"/>
                      <a:pt x="1671" y="0"/>
                      <a:pt x="1671" y="0"/>
                    </a:cubicBezTo>
                    <a:cubicBezTo>
                      <a:pt x="1679" y="0"/>
                      <a:pt x="1686" y="6"/>
                      <a:pt x="1687" y="15"/>
                    </a:cubicBezTo>
                    <a:close/>
                    <a:moveTo>
                      <a:pt x="1932" y="1706"/>
                    </a:moveTo>
                    <a:cubicBezTo>
                      <a:pt x="1932" y="1806"/>
                      <a:pt x="1932" y="1806"/>
                      <a:pt x="1932" y="1806"/>
                    </a:cubicBezTo>
                    <a:cubicBezTo>
                      <a:pt x="1932" y="1818"/>
                      <a:pt x="1923" y="1828"/>
                      <a:pt x="1910" y="1828"/>
                    </a:cubicBezTo>
                    <a:cubicBezTo>
                      <a:pt x="22" y="1828"/>
                      <a:pt x="22" y="1828"/>
                      <a:pt x="22" y="1828"/>
                    </a:cubicBezTo>
                    <a:cubicBezTo>
                      <a:pt x="9" y="1828"/>
                      <a:pt x="0" y="1818"/>
                      <a:pt x="0" y="1806"/>
                    </a:cubicBezTo>
                    <a:cubicBezTo>
                      <a:pt x="0" y="1706"/>
                      <a:pt x="0" y="1706"/>
                      <a:pt x="0" y="1706"/>
                    </a:cubicBezTo>
                    <a:cubicBezTo>
                      <a:pt x="0" y="1694"/>
                      <a:pt x="9" y="1684"/>
                      <a:pt x="22" y="1684"/>
                    </a:cubicBezTo>
                    <a:cubicBezTo>
                      <a:pt x="98" y="1684"/>
                      <a:pt x="98" y="1684"/>
                      <a:pt x="98" y="1684"/>
                    </a:cubicBezTo>
                    <a:cubicBezTo>
                      <a:pt x="98" y="1647"/>
                      <a:pt x="98" y="1647"/>
                      <a:pt x="98" y="1647"/>
                    </a:cubicBezTo>
                    <a:cubicBezTo>
                      <a:pt x="98" y="1635"/>
                      <a:pt x="108" y="1625"/>
                      <a:pt x="120" y="1625"/>
                    </a:cubicBezTo>
                    <a:cubicBezTo>
                      <a:pt x="1812" y="1625"/>
                      <a:pt x="1812" y="1625"/>
                      <a:pt x="1812" y="1625"/>
                    </a:cubicBezTo>
                    <a:cubicBezTo>
                      <a:pt x="1824" y="1625"/>
                      <a:pt x="1834" y="1635"/>
                      <a:pt x="1834" y="1647"/>
                    </a:cubicBezTo>
                    <a:cubicBezTo>
                      <a:pt x="1834" y="1684"/>
                      <a:pt x="1834" y="1684"/>
                      <a:pt x="1834" y="1684"/>
                    </a:cubicBezTo>
                    <a:cubicBezTo>
                      <a:pt x="1910" y="1684"/>
                      <a:pt x="1910" y="1684"/>
                      <a:pt x="1910" y="1684"/>
                    </a:cubicBezTo>
                    <a:cubicBezTo>
                      <a:pt x="1923" y="1684"/>
                      <a:pt x="1932" y="1694"/>
                      <a:pt x="1932" y="1706"/>
                    </a:cubicBezTo>
                    <a:close/>
                    <a:moveTo>
                      <a:pt x="1812" y="670"/>
                    </a:moveTo>
                    <a:cubicBezTo>
                      <a:pt x="1812" y="658"/>
                      <a:pt x="1802" y="648"/>
                      <a:pt x="1790" y="648"/>
                    </a:cubicBezTo>
                    <a:cubicBezTo>
                      <a:pt x="1286" y="648"/>
                      <a:pt x="1286" y="648"/>
                      <a:pt x="1286" y="648"/>
                    </a:cubicBezTo>
                    <a:cubicBezTo>
                      <a:pt x="713" y="459"/>
                      <a:pt x="713" y="459"/>
                      <a:pt x="713" y="459"/>
                    </a:cubicBezTo>
                    <a:cubicBezTo>
                      <a:pt x="706" y="457"/>
                      <a:pt x="699" y="458"/>
                      <a:pt x="693" y="462"/>
                    </a:cubicBezTo>
                    <a:cubicBezTo>
                      <a:pt x="687" y="466"/>
                      <a:pt x="684" y="473"/>
                      <a:pt x="684" y="480"/>
                    </a:cubicBezTo>
                    <a:cubicBezTo>
                      <a:pt x="684" y="638"/>
                      <a:pt x="684" y="638"/>
                      <a:pt x="684" y="638"/>
                    </a:cubicBezTo>
                    <a:cubicBezTo>
                      <a:pt x="147" y="459"/>
                      <a:pt x="147" y="459"/>
                      <a:pt x="147" y="459"/>
                    </a:cubicBezTo>
                    <a:cubicBezTo>
                      <a:pt x="140" y="457"/>
                      <a:pt x="133" y="458"/>
                      <a:pt x="127" y="462"/>
                    </a:cubicBezTo>
                    <a:cubicBezTo>
                      <a:pt x="121" y="466"/>
                      <a:pt x="118" y="473"/>
                      <a:pt x="118" y="480"/>
                    </a:cubicBezTo>
                    <a:cubicBezTo>
                      <a:pt x="118" y="1581"/>
                      <a:pt x="118" y="1581"/>
                      <a:pt x="118" y="1581"/>
                    </a:cubicBezTo>
                    <a:cubicBezTo>
                      <a:pt x="162" y="1581"/>
                      <a:pt x="162" y="1581"/>
                      <a:pt x="162" y="1581"/>
                    </a:cubicBezTo>
                    <a:cubicBezTo>
                      <a:pt x="162" y="510"/>
                      <a:pt x="162" y="510"/>
                      <a:pt x="162" y="510"/>
                    </a:cubicBezTo>
                    <a:cubicBezTo>
                      <a:pt x="699" y="689"/>
                      <a:pt x="699" y="689"/>
                      <a:pt x="699" y="689"/>
                    </a:cubicBezTo>
                    <a:cubicBezTo>
                      <a:pt x="706" y="691"/>
                      <a:pt x="713" y="690"/>
                      <a:pt x="719" y="686"/>
                    </a:cubicBezTo>
                    <a:cubicBezTo>
                      <a:pt x="725" y="682"/>
                      <a:pt x="728" y="675"/>
                      <a:pt x="728" y="668"/>
                    </a:cubicBezTo>
                    <a:cubicBezTo>
                      <a:pt x="728" y="510"/>
                      <a:pt x="728" y="510"/>
                      <a:pt x="728" y="510"/>
                    </a:cubicBezTo>
                    <a:cubicBezTo>
                      <a:pt x="1275" y="691"/>
                      <a:pt x="1275" y="691"/>
                      <a:pt x="1275" y="691"/>
                    </a:cubicBezTo>
                    <a:cubicBezTo>
                      <a:pt x="1277" y="692"/>
                      <a:pt x="1280" y="692"/>
                      <a:pt x="1282" y="692"/>
                    </a:cubicBezTo>
                    <a:cubicBezTo>
                      <a:pt x="1768" y="692"/>
                      <a:pt x="1768" y="692"/>
                      <a:pt x="1768" y="692"/>
                    </a:cubicBezTo>
                    <a:cubicBezTo>
                      <a:pt x="1768" y="1581"/>
                      <a:pt x="1768" y="1581"/>
                      <a:pt x="1768" y="1581"/>
                    </a:cubicBezTo>
                    <a:cubicBezTo>
                      <a:pt x="1812" y="1581"/>
                      <a:pt x="1812" y="1581"/>
                      <a:pt x="1812" y="1581"/>
                    </a:cubicBezTo>
                    <a:lnTo>
                      <a:pt x="1812" y="67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</p:grpSp>
      <p:pic>
        <p:nvPicPr>
          <p:cNvPr id="25" name="Imag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92696"/>
            <a:ext cx="2108844" cy="565840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084775" y="2396790"/>
            <a:ext cx="86976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Arial" pitchFamily="34" charset="0"/>
                <a:cs typeface="Arial" pitchFamily="34" charset="0"/>
              </a:rPr>
              <a:t>La coopération avec les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Universités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et Centres de Recherches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affiliés,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permettra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d’optimiser et de fédérer les ressources nécessaires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existantes au niveau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national.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Cette ouverture assurera une veille technologique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continue.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84775" y="3665702"/>
            <a:ext cx="86976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Arial" pitchFamily="34" charset="0"/>
                <a:cs typeface="Arial" pitchFamily="34" charset="0"/>
              </a:rPr>
              <a:t>La participation de Sonatrach en tant que partenaire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économique, à’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l’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écrémage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des projets proposés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au niveau des incubateurs mis en place et un passage rapide d’une idée innovante à un projet semi industriel.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84775" y="4920653"/>
            <a:ext cx="8697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Arial" pitchFamily="34" charset="0"/>
                <a:cs typeface="Arial" pitchFamily="34" charset="0"/>
              </a:rPr>
              <a:t>A travers cette démarche, la Sonatrach sera promoteur pour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 mise en place de start-up et la mise en place de l’économie du savoir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tout en conservant ses objectifs pétroliers.</a:t>
            </a:r>
          </a:p>
        </p:txBody>
      </p:sp>
    </p:spTree>
    <p:extLst>
      <p:ext uri="{BB962C8B-B14F-4D97-AF65-F5344CB8AC3E}">
        <p14:creationId xmlns:p14="http://schemas.microsoft.com/office/powerpoint/2010/main" val="373167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6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itre 1"/>
          <p:cNvSpPr>
            <a:spLocks noGrp="1"/>
          </p:cNvSpPr>
          <p:nvPr>
            <p:ph type="title"/>
          </p:nvPr>
        </p:nvSpPr>
        <p:spPr>
          <a:xfrm>
            <a:off x="239561" y="130622"/>
            <a:ext cx="11521280" cy="562074"/>
          </a:xfrm>
        </p:spPr>
        <p:txBody>
          <a:bodyPr>
            <a:normAutofit/>
          </a:bodyPr>
          <a:lstStyle/>
          <a:p>
            <a:r>
              <a:rPr lang="fr-FR" dirty="0">
                <a:effectLst/>
                <a:latin typeface="+mn-lt"/>
              </a:rPr>
              <a:t>Approche de Développement R&amp;D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239561" y="663567"/>
            <a:ext cx="11343512" cy="5784390"/>
            <a:chOff x="239561" y="663567"/>
            <a:chExt cx="11343512" cy="5784390"/>
          </a:xfrm>
        </p:grpSpPr>
        <p:sp>
          <p:nvSpPr>
            <p:cNvPr id="4" name="Forme libre 3"/>
            <p:cNvSpPr/>
            <p:nvPr/>
          </p:nvSpPr>
          <p:spPr>
            <a:xfrm>
              <a:off x="2765683" y="3089882"/>
              <a:ext cx="3062844" cy="2865120"/>
            </a:xfrm>
            <a:custGeom>
              <a:avLst/>
              <a:gdLst>
                <a:gd name="connsiteX0" fmla="*/ 2033674 w 2865120"/>
                <a:gd name="connsiteY0" fmla="*/ 456810 h 2865120"/>
                <a:gd name="connsiteX1" fmla="*/ 2256535 w 2865120"/>
                <a:gd name="connsiteY1" fmla="*/ 269798 h 2865120"/>
                <a:gd name="connsiteX2" fmla="*/ 2434575 w 2865120"/>
                <a:gd name="connsiteY2" fmla="*/ 419191 h 2865120"/>
                <a:gd name="connsiteX3" fmla="*/ 2289103 w 2865120"/>
                <a:gd name="connsiteY3" fmla="*/ 671141 h 2865120"/>
                <a:gd name="connsiteX4" fmla="*/ 2520240 w 2865120"/>
                <a:gd name="connsiteY4" fmla="*/ 1071482 h 2865120"/>
                <a:gd name="connsiteX5" fmla="*/ 2811171 w 2865120"/>
                <a:gd name="connsiteY5" fmla="*/ 1071474 h 2865120"/>
                <a:gd name="connsiteX6" fmla="*/ 2851529 w 2865120"/>
                <a:gd name="connsiteY6" fmla="*/ 1300358 h 2865120"/>
                <a:gd name="connsiteX7" fmla="*/ 2578141 w 2865120"/>
                <a:gd name="connsiteY7" fmla="*/ 1399854 h 2865120"/>
                <a:gd name="connsiteX8" fmla="*/ 2497868 w 2865120"/>
                <a:gd name="connsiteY8" fmla="*/ 1855104 h 2865120"/>
                <a:gd name="connsiteX9" fmla="*/ 2720739 w 2865120"/>
                <a:gd name="connsiteY9" fmla="*/ 2042106 h 2865120"/>
                <a:gd name="connsiteX10" fmla="*/ 2604532 w 2865120"/>
                <a:gd name="connsiteY10" fmla="*/ 2243383 h 2865120"/>
                <a:gd name="connsiteX11" fmla="*/ 2331149 w 2865120"/>
                <a:gd name="connsiteY11" fmla="*/ 2143872 h 2865120"/>
                <a:gd name="connsiteX12" fmla="*/ 1977027 w 2865120"/>
                <a:gd name="connsiteY12" fmla="*/ 2441016 h 2865120"/>
                <a:gd name="connsiteX13" fmla="*/ 2027554 w 2865120"/>
                <a:gd name="connsiteY13" fmla="*/ 2727525 h 2865120"/>
                <a:gd name="connsiteX14" fmla="*/ 1809155 w 2865120"/>
                <a:gd name="connsiteY14" fmla="*/ 2807015 h 2865120"/>
                <a:gd name="connsiteX15" fmla="*/ 1663697 w 2865120"/>
                <a:gd name="connsiteY15" fmla="*/ 2555058 h 2865120"/>
                <a:gd name="connsiteX16" fmla="*/ 1201424 w 2865120"/>
                <a:gd name="connsiteY16" fmla="*/ 2555058 h 2865120"/>
                <a:gd name="connsiteX17" fmla="*/ 1055965 w 2865120"/>
                <a:gd name="connsiteY17" fmla="*/ 2807015 h 2865120"/>
                <a:gd name="connsiteX18" fmla="*/ 837566 w 2865120"/>
                <a:gd name="connsiteY18" fmla="*/ 2727525 h 2865120"/>
                <a:gd name="connsiteX19" fmla="*/ 888093 w 2865120"/>
                <a:gd name="connsiteY19" fmla="*/ 2441015 h 2865120"/>
                <a:gd name="connsiteX20" fmla="*/ 533971 w 2865120"/>
                <a:gd name="connsiteY20" fmla="*/ 2143871 h 2865120"/>
                <a:gd name="connsiteX21" fmla="*/ 260588 w 2865120"/>
                <a:gd name="connsiteY21" fmla="*/ 2243383 h 2865120"/>
                <a:gd name="connsiteX22" fmla="*/ 144381 w 2865120"/>
                <a:gd name="connsiteY22" fmla="*/ 2042106 h 2865120"/>
                <a:gd name="connsiteX23" fmla="*/ 367252 w 2865120"/>
                <a:gd name="connsiteY23" fmla="*/ 1855105 h 2865120"/>
                <a:gd name="connsiteX24" fmla="*/ 286979 w 2865120"/>
                <a:gd name="connsiteY24" fmla="*/ 1399855 h 2865120"/>
                <a:gd name="connsiteX25" fmla="*/ 13591 w 2865120"/>
                <a:gd name="connsiteY25" fmla="*/ 1300358 h 2865120"/>
                <a:gd name="connsiteX26" fmla="*/ 53949 w 2865120"/>
                <a:gd name="connsiteY26" fmla="*/ 1071474 h 2865120"/>
                <a:gd name="connsiteX27" fmla="*/ 344880 w 2865120"/>
                <a:gd name="connsiteY27" fmla="*/ 1071481 h 2865120"/>
                <a:gd name="connsiteX28" fmla="*/ 576017 w 2865120"/>
                <a:gd name="connsiteY28" fmla="*/ 671140 h 2865120"/>
                <a:gd name="connsiteX29" fmla="*/ 430545 w 2865120"/>
                <a:gd name="connsiteY29" fmla="*/ 419191 h 2865120"/>
                <a:gd name="connsiteX30" fmla="*/ 608585 w 2865120"/>
                <a:gd name="connsiteY30" fmla="*/ 269798 h 2865120"/>
                <a:gd name="connsiteX31" fmla="*/ 831446 w 2865120"/>
                <a:gd name="connsiteY31" fmla="*/ 456810 h 2865120"/>
                <a:gd name="connsiteX32" fmla="*/ 1265841 w 2865120"/>
                <a:gd name="connsiteY32" fmla="*/ 298703 h 2865120"/>
                <a:gd name="connsiteX33" fmla="*/ 1316353 w 2865120"/>
                <a:gd name="connsiteY33" fmla="*/ 12191 h 2865120"/>
                <a:gd name="connsiteX34" fmla="*/ 1548767 w 2865120"/>
                <a:gd name="connsiteY34" fmla="*/ 12191 h 2865120"/>
                <a:gd name="connsiteX35" fmla="*/ 1599279 w 2865120"/>
                <a:gd name="connsiteY35" fmla="*/ 298703 h 2865120"/>
                <a:gd name="connsiteX36" fmla="*/ 2033674 w 2865120"/>
                <a:gd name="connsiteY36" fmla="*/ 456810 h 28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65120" h="2865120">
                  <a:moveTo>
                    <a:pt x="2033674" y="456810"/>
                  </a:moveTo>
                  <a:lnTo>
                    <a:pt x="2256535" y="269798"/>
                  </a:lnTo>
                  <a:lnTo>
                    <a:pt x="2434575" y="419191"/>
                  </a:lnTo>
                  <a:lnTo>
                    <a:pt x="2289103" y="671141"/>
                  </a:lnTo>
                  <a:cubicBezTo>
                    <a:pt x="2392542" y="787503"/>
                    <a:pt x="2471187" y="923720"/>
                    <a:pt x="2520240" y="1071482"/>
                  </a:cubicBezTo>
                  <a:lnTo>
                    <a:pt x="2811171" y="1071474"/>
                  </a:lnTo>
                  <a:lnTo>
                    <a:pt x="2851529" y="1300358"/>
                  </a:lnTo>
                  <a:lnTo>
                    <a:pt x="2578141" y="1399854"/>
                  </a:lnTo>
                  <a:cubicBezTo>
                    <a:pt x="2582584" y="1555481"/>
                    <a:pt x="2555271" y="1710382"/>
                    <a:pt x="2497868" y="1855104"/>
                  </a:cubicBezTo>
                  <a:lnTo>
                    <a:pt x="2720739" y="2042106"/>
                  </a:lnTo>
                  <a:lnTo>
                    <a:pt x="2604532" y="2243383"/>
                  </a:lnTo>
                  <a:lnTo>
                    <a:pt x="2331149" y="2143872"/>
                  </a:lnTo>
                  <a:cubicBezTo>
                    <a:pt x="2234517" y="2265945"/>
                    <a:pt x="2114026" y="2367050"/>
                    <a:pt x="1977027" y="2441016"/>
                  </a:cubicBezTo>
                  <a:lnTo>
                    <a:pt x="2027554" y="2727525"/>
                  </a:lnTo>
                  <a:lnTo>
                    <a:pt x="1809155" y="2807015"/>
                  </a:lnTo>
                  <a:lnTo>
                    <a:pt x="1663697" y="2555058"/>
                  </a:lnTo>
                  <a:cubicBezTo>
                    <a:pt x="1511205" y="2586458"/>
                    <a:pt x="1353915" y="2586458"/>
                    <a:pt x="1201424" y="2555058"/>
                  </a:cubicBezTo>
                  <a:lnTo>
                    <a:pt x="1055965" y="2807015"/>
                  </a:lnTo>
                  <a:lnTo>
                    <a:pt x="837566" y="2727525"/>
                  </a:lnTo>
                  <a:lnTo>
                    <a:pt x="888093" y="2441015"/>
                  </a:lnTo>
                  <a:cubicBezTo>
                    <a:pt x="751094" y="2367049"/>
                    <a:pt x="630603" y="2265945"/>
                    <a:pt x="533971" y="2143871"/>
                  </a:cubicBezTo>
                  <a:lnTo>
                    <a:pt x="260588" y="2243383"/>
                  </a:lnTo>
                  <a:lnTo>
                    <a:pt x="144381" y="2042106"/>
                  </a:lnTo>
                  <a:lnTo>
                    <a:pt x="367252" y="1855105"/>
                  </a:lnTo>
                  <a:cubicBezTo>
                    <a:pt x="309849" y="1710383"/>
                    <a:pt x="282536" y="1555482"/>
                    <a:pt x="286979" y="1399855"/>
                  </a:cubicBezTo>
                  <a:lnTo>
                    <a:pt x="13591" y="1300358"/>
                  </a:lnTo>
                  <a:lnTo>
                    <a:pt x="53949" y="1071474"/>
                  </a:lnTo>
                  <a:lnTo>
                    <a:pt x="344880" y="1071481"/>
                  </a:lnTo>
                  <a:cubicBezTo>
                    <a:pt x="393933" y="923719"/>
                    <a:pt x="472578" y="787502"/>
                    <a:pt x="576017" y="671140"/>
                  </a:cubicBezTo>
                  <a:lnTo>
                    <a:pt x="430545" y="419191"/>
                  </a:lnTo>
                  <a:lnTo>
                    <a:pt x="608585" y="269798"/>
                  </a:lnTo>
                  <a:lnTo>
                    <a:pt x="831446" y="456810"/>
                  </a:lnTo>
                  <a:cubicBezTo>
                    <a:pt x="964002" y="375149"/>
                    <a:pt x="1111806" y="321352"/>
                    <a:pt x="1265841" y="298703"/>
                  </a:cubicBezTo>
                  <a:lnTo>
                    <a:pt x="1316353" y="12191"/>
                  </a:lnTo>
                  <a:lnTo>
                    <a:pt x="1548767" y="12191"/>
                  </a:lnTo>
                  <a:lnTo>
                    <a:pt x="1599279" y="298703"/>
                  </a:lnTo>
                  <a:cubicBezTo>
                    <a:pt x="1753314" y="321352"/>
                    <a:pt x="1901118" y="375148"/>
                    <a:pt x="2033674" y="456810"/>
                  </a:cubicBezTo>
                  <a:close/>
                </a:path>
              </a:pathLst>
            </a:cu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2847" tIns="707971" rIns="612847" bIns="75807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dirty="0"/>
                <a:t>Veille Technologique</a:t>
              </a:r>
            </a:p>
          </p:txBody>
        </p:sp>
        <p:sp>
          <p:nvSpPr>
            <p:cNvPr id="5" name="Forme libre 4"/>
            <p:cNvSpPr/>
            <p:nvPr/>
          </p:nvSpPr>
          <p:spPr>
            <a:xfrm>
              <a:off x="596233" y="2849833"/>
              <a:ext cx="2568780" cy="2443922"/>
            </a:xfrm>
            <a:custGeom>
              <a:avLst/>
              <a:gdLst>
                <a:gd name="connsiteX0" fmla="*/ 1559140 w 2083724"/>
                <a:gd name="connsiteY0" fmla="*/ 527754 h 2083724"/>
                <a:gd name="connsiteX1" fmla="*/ 1866560 w 2083724"/>
                <a:gd name="connsiteY1" fmla="*/ 435104 h 2083724"/>
                <a:gd name="connsiteX2" fmla="*/ 1979679 w 2083724"/>
                <a:gd name="connsiteY2" fmla="*/ 631032 h 2083724"/>
                <a:gd name="connsiteX3" fmla="*/ 1745731 w 2083724"/>
                <a:gd name="connsiteY3" fmla="*/ 850940 h 2083724"/>
                <a:gd name="connsiteX4" fmla="*/ 1745731 w 2083724"/>
                <a:gd name="connsiteY4" fmla="*/ 1232784 h 2083724"/>
                <a:gd name="connsiteX5" fmla="*/ 1979679 w 2083724"/>
                <a:gd name="connsiteY5" fmla="*/ 1452692 h 2083724"/>
                <a:gd name="connsiteX6" fmla="*/ 1866560 w 2083724"/>
                <a:gd name="connsiteY6" fmla="*/ 1648620 h 2083724"/>
                <a:gd name="connsiteX7" fmla="*/ 1559140 w 2083724"/>
                <a:gd name="connsiteY7" fmla="*/ 1555970 h 2083724"/>
                <a:gd name="connsiteX8" fmla="*/ 1228453 w 2083724"/>
                <a:gd name="connsiteY8" fmla="*/ 1746892 h 2083724"/>
                <a:gd name="connsiteX9" fmla="*/ 1154981 w 2083724"/>
                <a:gd name="connsiteY9" fmla="*/ 2059451 h 2083724"/>
                <a:gd name="connsiteX10" fmla="*/ 928743 w 2083724"/>
                <a:gd name="connsiteY10" fmla="*/ 2059451 h 2083724"/>
                <a:gd name="connsiteX11" fmla="*/ 855271 w 2083724"/>
                <a:gd name="connsiteY11" fmla="*/ 1746892 h 2083724"/>
                <a:gd name="connsiteX12" fmla="*/ 524584 w 2083724"/>
                <a:gd name="connsiteY12" fmla="*/ 1555970 h 2083724"/>
                <a:gd name="connsiteX13" fmla="*/ 217164 w 2083724"/>
                <a:gd name="connsiteY13" fmla="*/ 1648620 h 2083724"/>
                <a:gd name="connsiteX14" fmla="*/ 104045 w 2083724"/>
                <a:gd name="connsiteY14" fmla="*/ 1452692 h 2083724"/>
                <a:gd name="connsiteX15" fmla="*/ 337993 w 2083724"/>
                <a:gd name="connsiteY15" fmla="*/ 1232784 h 2083724"/>
                <a:gd name="connsiteX16" fmla="*/ 337993 w 2083724"/>
                <a:gd name="connsiteY16" fmla="*/ 850940 h 2083724"/>
                <a:gd name="connsiteX17" fmla="*/ 104045 w 2083724"/>
                <a:gd name="connsiteY17" fmla="*/ 631032 h 2083724"/>
                <a:gd name="connsiteX18" fmla="*/ 217164 w 2083724"/>
                <a:gd name="connsiteY18" fmla="*/ 435104 h 2083724"/>
                <a:gd name="connsiteX19" fmla="*/ 524584 w 2083724"/>
                <a:gd name="connsiteY19" fmla="*/ 527754 h 2083724"/>
                <a:gd name="connsiteX20" fmla="*/ 855271 w 2083724"/>
                <a:gd name="connsiteY20" fmla="*/ 336832 h 2083724"/>
                <a:gd name="connsiteX21" fmla="*/ 928743 w 2083724"/>
                <a:gd name="connsiteY21" fmla="*/ 24273 h 2083724"/>
                <a:gd name="connsiteX22" fmla="*/ 1154981 w 2083724"/>
                <a:gd name="connsiteY22" fmla="*/ 24273 h 2083724"/>
                <a:gd name="connsiteX23" fmla="*/ 1228453 w 2083724"/>
                <a:gd name="connsiteY23" fmla="*/ 336832 h 2083724"/>
                <a:gd name="connsiteX24" fmla="*/ 1559140 w 2083724"/>
                <a:gd name="connsiteY24" fmla="*/ 527754 h 208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83724" h="2083724">
                  <a:moveTo>
                    <a:pt x="1559140" y="527754"/>
                  </a:moveTo>
                  <a:lnTo>
                    <a:pt x="1866560" y="435104"/>
                  </a:lnTo>
                  <a:lnTo>
                    <a:pt x="1979679" y="631032"/>
                  </a:lnTo>
                  <a:lnTo>
                    <a:pt x="1745731" y="850940"/>
                  </a:lnTo>
                  <a:cubicBezTo>
                    <a:pt x="1779643" y="975963"/>
                    <a:pt x="1779643" y="1107762"/>
                    <a:pt x="1745731" y="1232784"/>
                  </a:cubicBezTo>
                  <a:lnTo>
                    <a:pt x="1979679" y="1452692"/>
                  </a:lnTo>
                  <a:lnTo>
                    <a:pt x="1866560" y="1648620"/>
                  </a:lnTo>
                  <a:lnTo>
                    <a:pt x="1559140" y="1555970"/>
                  </a:lnTo>
                  <a:cubicBezTo>
                    <a:pt x="1467823" y="1647850"/>
                    <a:pt x="1353682" y="1713749"/>
                    <a:pt x="1228453" y="1746892"/>
                  </a:cubicBezTo>
                  <a:lnTo>
                    <a:pt x="1154981" y="2059451"/>
                  </a:lnTo>
                  <a:lnTo>
                    <a:pt x="928743" y="2059451"/>
                  </a:lnTo>
                  <a:lnTo>
                    <a:pt x="855271" y="1746892"/>
                  </a:lnTo>
                  <a:cubicBezTo>
                    <a:pt x="730042" y="1713749"/>
                    <a:pt x="615901" y="1647850"/>
                    <a:pt x="524584" y="1555970"/>
                  </a:cubicBezTo>
                  <a:lnTo>
                    <a:pt x="217164" y="1648620"/>
                  </a:lnTo>
                  <a:lnTo>
                    <a:pt x="104045" y="1452692"/>
                  </a:lnTo>
                  <a:lnTo>
                    <a:pt x="337993" y="1232784"/>
                  </a:lnTo>
                  <a:cubicBezTo>
                    <a:pt x="304081" y="1107761"/>
                    <a:pt x="304081" y="975962"/>
                    <a:pt x="337993" y="850940"/>
                  </a:cubicBezTo>
                  <a:lnTo>
                    <a:pt x="104045" y="631032"/>
                  </a:lnTo>
                  <a:lnTo>
                    <a:pt x="217164" y="435104"/>
                  </a:lnTo>
                  <a:lnTo>
                    <a:pt x="524584" y="527754"/>
                  </a:lnTo>
                  <a:cubicBezTo>
                    <a:pt x="615901" y="435874"/>
                    <a:pt x="730042" y="369975"/>
                    <a:pt x="855271" y="336832"/>
                  </a:cubicBezTo>
                  <a:lnTo>
                    <a:pt x="928743" y="24273"/>
                  </a:lnTo>
                  <a:lnTo>
                    <a:pt x="1154981" y="24273"/>
                  </a:lnTo>
                  <a:lnTo>
                    <a:pt x="1228453" y="336832"/>
                  </a:lnTo>
                  <a:cubicBezTo>
                    <a:pt x="1353682" y="369975"/>
                    <a:pt x="1467823" y="435874"/>
                    <a:pt x="1559140" y="5277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334" tIns="559504" rIns="556334" bIns="559504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dirty="0">
                  <a:solidFill>
                    <a:schemeClr val="bg1">
                      <a:lumMod val="75000"/>
                    </a:schemeClr>
                  </a:solidFill>
                </a:rPr>
                <a:t>Directives &amp; Procédures R&amp;D</a:t>
              </a:r>
              <a:endParaRPr lang="fr-FR" sz="2000" b="1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700372" y="663567"/>
              <a:ext cx="3296043" cy="3180241"/>
            </a:xfrm>
            <a:custGeom>
              <a:avLst/>
              <a:gdLst>
                <a:gd name="connsiteX0" fmla="*/ 1527639 w 2041624"/>
                <a:gd name="connsiteY0" fmla="*/ 517091 h 2041624"/>
                <a:gd name="connsiteX1" fmla="*/ 1828848 w 2041624"/>
                <a:gd name="connsiteY1" fmla="*/ 426313 h 2041624"/>
                <a:gd name="connsiteX2" fmla="*/ 1939681 w 2041624"/>
                <a:gd name="connsiteY2" fmla="*/ 618282 h 2041624"/>
                <a:gd name="connsiteX3" fmla="*/ 1710460 w 2041624"/>
                <a:gd name="connsiteY3" fmla="*/ 833747 h 2041624"/>
                <a:gd name="connsiteX4" fmla="*/ 1710460 w 2041624"/>
                <a:gd name="connsiteY4" fmla="*/ 1207876 h 2041624"/>
                <a:gd name="connsiteX5" fmla="*/ 1939681 w 2041624"/>
                <a:gd name="connsiteY5" fmla="*/ 1423342 h 2041624"/>
                <a:gd name="connsiteX6" fmla="*/ 1828848 w 2041624"/>
                <a:gd name="connsiteY6" fmla="*/ 1615311 h 2041624"/>
                <a:gd name="connsiteX7" fmla="*/ 1527639 w 2041624"/>
                <a:gd name="connsiteY7" fmla="*/ 1524533 h 2041624"/>
                <a:gd name="connsiteX8" fmla="*/ 1203633 w 2041624"/>
                <a:gd name="connsiteY8" fmla="*/ 1711598 h 2041624"/>
                <a:gd name="connsiteX9" fmla="*/ 1131646 w 2041624"/>
                <a:gd name="connsiteY9" fmla="*/ 2017841 h 2041624"/>
                <a:gd name="connsiteX10" fmla="*/ 909978 w 2041624"/>
                <a:gd name="connsiteY10" fmla="*/ 2017841 h 2041624"/>
                <a:gd name="connsiteX11" fmla="*/ 837991 w 2041624"/>
                <a:gd name="connsiteY11" fmla="*/ 1711597 h 2041624"/>
                <a:gd name="connsiteX12" fmla="*/ 513985 w 2041624"/>
                <a:gd name="connsiteY12" fmla="*/ 1524532 h 2041624"/>
                <a:gd name="connsiteX13" fmla="*/ 212776 w 2041624"/>
                <a:gd name="connsiteY13" fmla="*/ 1615311 h 2041624"/>
                <a:gd name="connsiteX14" fmla="*/ 101943 w 2041624"/>
                <a:gd name="connsiteY14" fmla="*/ 1423342 h 2041624"/>
                <a:gd name="connsiteX15" fmla="*/ 331164 w 2041624"/>
                <a:gd name="connsiteY15" fmla="*/ 1207877 h 2041624"/>
                <a:gd name="connsiteX16" fmla="*/ 331164 w 2041624"/>
                <a:gd name="connsiteY16" fmla="*/ 833748 h 2041624"/>
                <a:gd name="connsiteX17" fmla="*/ 101943 w 2041624"/>
                <a:gd name="connsiteY17" fmla="*/ 618282 h 2041624"/>
                <a:gd name="connsiteX18" fmla="*/ 212776 w 2041624"/>
                <a:gd name="connsiteY18" fmla="*/ 426313 h 2041624"/>
                <a:gd name="connsiteX19" fmla="*/ 513985 w 2041624"/>
                <a:gd name="connsiteY19" fmla="*/ 517091 h 2041624"/>
                <a:gd name="connsiteX20" fmla="*/ 837991 w 2041624"/>
                <a:gd name="connsiteY20" fmla="*/ 330026 h 2041624"/>
                <a:gd name="connsiteX21" fmla="*/ 909978 w 2041624"/>
                <a:gd name="connsiteY21" fmla="*/ 23783 h 2041624"/>
                <a:gd name="connsiteX22" fmla="*/ 1131646 w 2041624"/>
                <a:gd name="connsiteY22" fmla="*/ 23783 h 2041624"/>
                <a:gd name="connsiteX23" fmla="*/ 1203633 w 2041624"/>
                <a:gd name="connsiteY23" fmla="*/ 330027 h 2041624"/>
                <a:gd name="connsiteX24" fmla="*/ 1527639 w 2041624"/>
                <a:gd name="connsiteY24" fmla="*/ 517092 h 2041624"/>
                <a:gd name="connsiteX25" fmla="*/ 1527639 w 2041624"/>
                <a:gd name="connsiteY25" fmla="*/ 517091 h 204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41624" h="2041624">
                  <a:moveTo>
                    <a:pt x="1314085" y="516435"/>
                  </a:moveTo>
                  <a:lnTo>
                    <a:pt x="1532457" y="381188"/>
                  </a:lnTo>
                  <a:lnTo>
                    <a:pt x="1660436" y="509167"/>
                  </a:lnTo>
                  <a:lnTo>
                    <a:pt x="1525188" y="727539"/>
                  </a:lnTo>
                  <a:cubicBezTo>
                    <a:pt x="1577280" y="817127"/>
                    <a:pt x="1604570" y="918974"/>
                    <a:pt x="1604251" y="1022605"/>
                  </a:cubicBezTo>
                  <a:lnTo>
                    <a:pt x="1830565" y="1144097"/>
                  </a:lnTo>
                  <a:lnTo>
                    <a:pt x="1783722" y="1318920"/>
                  </a:lnTo>
                  <a:lnTo>
                    <a:pt x="1526982" y="1310979"/>
                  </a:lnTo>
                  <a:cubicBezTo>
                    <a:pt x="1475442" y="1400886"/>
                    <a:pt x="1400886" y="1475443"/>
                    <a:pt x="1310978" y="1526983"/>
                  </a:cubicBezTo>
                  <a:lnTo>
                    <a:pt x="1318921" y="1783722"/>
                  </a:lnTo>
                  <a:lnTo>
                    <a:pt x="1144097" y="1830565"/>
                  </a:lnTo>
                  <a:lnTo>
                    <a:pt x="1022606" y="1604251"/>
                  </a:lnTo>
                  <a:cubicBezTo>
                    <a:pt x="918974" y="1604570"/>
                    <a:pt x="817127" y="1577280"/>
                    <a:pt x="727539" y="1525188"/>
                  </a:cubicBezTo>
                  <a:lnTo>
                    <a:pt x="509167" y="1660436"/>
                  </a:lnTo>
                  <a:lnTo>
                    <a:pt x="381188" y="1532457"/>
                  </a:lnTo>
                  <a:lnTo>
                    <a:pt x="516436" y="1314085"/>
                  </a:lnTo>
                  <a:cubicBezTo>
                    <a:pt x="464344" y="1224497"/>
                    <a:pt x="437054" y="1122650"/>
                    <a:pt x="437373" y="1019019"/>
                  </a:cubicBezTo>
                  <a:lnTo>
                    <a:pt x="211059" y="897527"/>
                  </a:lnTo>
                  <a:lnTo>
                    <a:pt x="257902" y="722704"/>
                  </a:lnTo>
                  <a:lnTo>
                    <a:pt x="514642" y="730645"/>
                  </a:lnTo>
                  <a:cubicBezTo>
                    <a:pt x="566182" y="640738"/>
                    <a:pt x="640738" y="566181"/>
                    <a:pt x="730646" y="514641"/>
                  </a:cubicBezTo>
                  <a:lnTo>
                    <a:pt x="722703" y="257902"/>
                  </a:lnTo>
                  <a:lnTo>
                    <a:pt x="897527" y="211059"/>
                  </a:lnTo>
                  <a:lnTo>
                    <a:pt x="1019018" y="437373"/>
                  </a:lnTo>
                  <a:cubicBezTo>
                    <a:pt x="1122650" y="437054"/>
                    <a:pt x="1224497" y="464344"/>
                    <a:pt x="1314085" y="516436"/>
                  </a:cubicBezTo>
                  <a:lnTo>
                    <a:pt x="1314085" y="5164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2771" tIns="712771" rIns="712771" bIns="712771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>
                  <a:solidFill>
                    <a:schemeClr val="bg1">
                      <a:lumMod val="75000"/>
                    </a:schemeClr>
                  </a:solidFill>
                  <a:latin typeface="+mj-lt"/>
                </a:rPr>
                <a:t>Ouverture</a:t>
              </a:r>
            </a:p>
          </p:txBody>
        </p:sp>
        <p:sp>
          <p:nvSpPr>
            <p:cNvPr id="8" name="Flèche en arc 7"/>
            <p:cNvSpPr/>
            <p:nvPr/>
          </p:nvSpPr>
          <p:spPr>
            <a:xfrm rot="1324325">
              <a:off x="2802247" y="2780603"/>
              <a:ext cx="3667354" cy="3667354"/>
            </a:xfrm>
            <a:prstGeom prst="circularArrow">
              <a:avLst>
                <a:gd name="adj1" fmla="val 4687"/>
                <a:gd name="adj2" fmla="val 299029"/>
                <a:gd name="adj3" fmla="val 2536040"/>
                <a:gd name="adj4" fmla="val 15819108"/>
                <a:gd name="adj5" fmla="val 5469"/>
              </a:avLst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orme 8"/>
            <p:cNvSpPr/>
            <p:nvPr/>
          </p:nvSpPr>
          <p:spPr>
            <a:xfrm>
              <a:off x="239561" y="2566271"/>
              <a:ext cx="2664562" cy="2664562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lèche en arc 9"/>
            <p:cNvSpPr/>
            <p:nvPr/>
          </p:nvSpPr>
          <p:spPr>
            <a:xfrm rot="918013">
              <a:off x="1354464" y="697481"/>
              <a:ext cx="2872934" cy="2872934"/>
            </a:xfrm>
            <a:prstGeom prst="circularArrow">
              <a:avLst>
                <a:gd name="adj1" fmla="val 5984"/>
                <a:gd name="adj2" fmla="val 821464"/>
                <a:gd name="adj3" fmla="val 13313824"/>
                <a:gd name="adj4" fmla="val 9003271"/>
                <a:gd name="adj5" fmla="val 698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Text Box 1044"/>
            <p:cNvSpPr txBox="1">
              <a:spLocks noChangeArrowheads="1"/>
            </p:cNvSpPr>
            <p:nvPr/>
          </p:nvSpPr>
          <p:spPr bwMode="auto">
            <a:xfrm>
              <a:off x="6941137" y="1024309"/>
              <a:ext cx="409632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CA" altLang="fr-FR" sz="2000" b="1" dirty="0"/>
                <a:t>Pratiques Opérationnelles</a:t>
              </a:r>
              <a:endParaRPr lang="fr-CA" altLang="fr-FR" sz="2000" b="1" dirty="0"/>
            </a:p>
          </p:txBody>
        </p:sp>
        <p:sp>
          <p:nvSpPr>
            <p:cNvPr id="14" name="Line 1045"/>
            <p:cNvSpPr>
              <a:spLocks noChangeShapeType="1"/>
            </p:cNvSpPr>
            <p:nvPr/>
          </p:nvSpPr>
          <p:spPr bwMode="auto">
            <a:xfrm>
              <a:off x="7024261" y="1424419"/>
              <a:ext cx="4558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 Box 1061"/>
            <p:cNvSpPr txBox="1">
              <a:spLocks noChangeArrowheads="1"/>
            </p:cNvSpPr>
            <p:nvPr/>
          </p:nvSpPr>
          <p:spPr bwMode="auto">
            <a:xfrm>
              <a:off x="6408932" y="1611095"/>
              <a:ext cx="4758356" cy="3416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66700" indent="-2667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dirty="0"/>
                <a:t>Identification des avancées technologiques susceptibles d’impacter nos activités,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dirty="0"/>
                <a:t>Identification et promotion des technologies créatrices de valeurs en vue de les adapter,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dirty="0"/>
                <a:t>Améliorations techniques,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dirty="0"/>
                <a:t>Développement de partenariats (nationaux et internationaux).</a:t>
              </a:r>
            </a:p>
          </p:txBody>
        </p:sp>
        <p:cxnSp>
          <p:nvCxnSpPr>
            <p:cNvPr id="16" name="Connecteur droit 15"/>
            <p:cNvCxnSpPr/>
            <p:nvPr/>
          </p:nvCxnSpPr>
          <p:spPr>
            <a:xfrm>
              <a:off x="6482662" y="920913"/>
              <a:ext cx="0" cy="5258791"/>
            </a:xfrm>
            <a:prstGeom prst="line">
              <a:avLst/>
            </a:prstGeom>
            <a:ln w="28575">
              <a:solidFill>
                <a:srgbClr val="FF9900"/>
              </a:solidFill>
              <a:prstDash val="sysDot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7" name="Groupe 16"/>
          <p:cNvGrpSpPr/>
          <p:nvPr/>
        </p:nvGrpSpPr>
        <p:grpSpPr>
          <a:xfrm>
            <a:off x="239561" y="663567"/>
            <a:ext cx="11516656" cy="5784390"/>
            <a:chOff x="239561" y="663567"/>
            <a:chExt cx="11516656" cy="5784390"/>
          </a:xfrm>
        </p:grpSpPr>
        <p:sp>
          <p:nvSpPr>
            <p:cNvPr id="18" name="Forme libre 17"/>
            <p:cNvSpPr/>
            <p:nvPr/>
          </p:nvSpPr>
          <p:spPr>
            <a:xfrm>
              <a:off x="2765683" y="3089882"/>
              <a:ext cx="3062844" cy="2865120"/>
            </a:xfrm>
            <a:custGeom>
              <a:avLst/>
              <a:gdLst>
                <a:gd name="connsiteX0" fmla="*/ 2033674 w 2865120"/>
                <a:gd name="connsiteY0" fmla="*/ 456810 h 2865120"/>
                <a:gd name="connsiteX1" fmla="*/ 2256535 w 2865120"/>
                <a:gd name="connsiteY1" fmla="*/ 269798 h 2865120"/>
                <a:gd name="connsiteX2" fmla="*/ 2434575 w 2865120"/>
                <a:gd name="connsiteY2" fmla="*/ 419191 h 2865120"/>
                <a:gd name="connsiteX3" fmla="*/ 2289103 w 2865120"/>
                <a:gd name="connsiteY3" fmla="*/ 671141 h 2865120"/>
                <a:gd name="connsiteX4" fmla="*/ 2520240 w 2865120"/>
                <a:gd name="connsiteY4" fmla="*/ 1071482 h 2865120"/>
                <a:gd name="connsiteX5" fmla="*/ 2811171 w 2865120"/>
                <a:gd name="connsiteY5" fmla="*/ 1071474 h 2865120"/>
                <a:gd name="connsiteX6" fmla="*/ 2851529 w 2865120"/>
                <a:gd name="connsiteY6" fmla="*/ 1300358 h 2865120"/>
                <a:gd name="connsiteX7" fmla="*/ 2578141 w 2865120"/>
                <a:gd name="connsiteY7" fmla="*/ 1399854 h 2865120"/>
                <a:gd name="connsiteX8" fmla="*/ 2497868 w 2865120"/>
                <a:gd name="connsiteY8" fmla="*/ 1855104 h 2865120"/>
                <a:gd name="connsiteX9" fmla="*/ 2720739 w 2865120"/>
                <a:gd name="connsiteY9" fmla="*/ 2042106 h 2865120"/>
                <a:gd name="connsiteX10" fmla="*/ 2604532 w 2865120"/>
                <a:gd name="connsiteY10" fmla="*/ 2243383 h 2865120"/>
                <a:gd name="connsiteX11" fmla="*/ 2331149 w 2865120"/>
                <a:gd name="connsiteY11" fmla="*/ 2143872 h 2865120"/>
                <a:gd name="connsiteX12" fmla="*/ 1977027 w 2865120"/>
                <a:gd name="connsiteY12" fmla="*/ 2441016 h 2865120"/>
                <a:gd name="connsiteX13" fmla="*/ 2027554 w 2865120"/>
                <a:gd name="connsiteY13" fmla="*/ 2727525 h 2865120"/>
                <a:gd name="connsiteX14" fmla="*/ 1809155 w 2865120"/>
                <a:gd name="connsiteY14" fmla="*/ 2807015 h 2865120"/>
                <a:gd name="connsiteX15" fmla="*/ 1663697 w 2865120"/>
                <a:gd name="connsiteY15" fmla="*/ 2555058 h 2865120"/>
                <a:gd name="connsiteX16" fmla="*/ 1201424 w 2865120"/>
                <a:gd name="connsiteY16" fmla="*/ 2555058 h 2865120"/>
                <a:gd name="connsiteX17" fmla="*/ 1055965 w 2865120"/>
                <a:gd name="connsiteY17" fmla="*/ 2807015 h 2865120"/>
                <a:gd name="connsiteX18" fmla="*/ 837566 w 2865120"/>
                <a:gd name="connsiteY18" fmla="*/ 2727525 h 2865120"/>
                <a:gd name="connsiteX19" fmla="*/ 888093 w 2865120"/>
                <a:gd name="connsiteY19" fmla="*/ 2441015 h 2865120"/>
                <a:gd name="connsiteX20" fmla="*/ 533971 w 2865120"/>
                <a:gd name="connsiteY20" fmla="*/ 2143871 h 2865120"/>
                <a:gd name="connsiteX21" fmla="*/ 260588 w 2865120"/>
                <a:gd name="connsiteY21" fmla="*/ 2243383 h 2865120"/>
                <a:gd name="connsiteX22" fmla="*/ 144381 w 2865120"/>
                <a:gd name="connsiteY22" fmla="*/ 2042106 h 2865120"/>
                <a:gd name="connsiteX23" fmla="*/ 367252 w 2865120"/>
                <a:gd name="connsiteY23" fmla="*/ 1855105 h 2865120"/>
                <a:gd name="connsiteX24" fmla="*/ 286979 w 2865120"/>
                <a:gd name="connsiteY24" fmla="*/ 1399855 h 2865120"/>
                <a:gd name="connsiteX25" fmla="*/ 13591 w 2865120"/>
                <a:gd name="connsiteY25" fmla="*/ 1300358 h 2865120"/>
                <a:gd name="connsiteX26" fmla="*/ 53949 w 2865120"/>
                <a:gd name="connsiteY26" fmla="*/ 1071474 h 2865120"/>
                <a:gd name="connsiteX27" fmla="*/ 344880 w 2865120"/>
                <a:gd name="connsiteY27" fmla="*/ 1071481 h 2865120"/>
                <a:gd name="connsiteX28" fmla="*/ 576017 w 2865120"/>
                <a:gd name="connsiteY28" fmla="*/ 671140 h 2865120"/>
                <a:gd name="connsiteX29" fmla="*/ 430545 w 2865120"/>
                <a:gd name="connsiteY29" fmla="*/ 419191 h 2865120"/>
                <a:gd name="connsiteX30" fmla="*/ 608585 w 2865120"/>
                <a:gd name="connsiteY30" fmla="*/ 269798 h 2865120"/>
                <a:gd name="connsiteX31" fmla="*/ 831446 w 2865120"/>
                <a:gd name="connsiteY31" fmla="*/ 456810 h 2865120"/>
                <a:gd name="connsiteX32" fmla="*/ 1265841 w 2865120"/>
                <a:gd name="connsiteY32" fmla="*/ 298703 h 2865120"/>
                <a:gd name="connsiteX33" fmla="*/ 1316353 w 2865120"/>
                <a:gd name="connsiteY33" fmla="*/ 12191 h 2865120"/>
                <a:gd name="connsiteX34" fmla="*/ 1548767 w 2865120"/>
                <a:gd name="connsiteY34" fmla="*/ 12191 h 2865120"/>
                <a:gd name="connsiteX35" fmla="*/ 1599279 w 2865120"/>
                <a:gd name="connsiteY35" fmla="*/ 298703 h 2865120"/>
                <a:gd name="connsiteX36" fmla="*/ 2033674 w 2865120"/>
                <a:gd name="connsiteY36" fmla="*/ 456810 h 28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65120" h="2865120">
                  <a:moveTo>
                    <a:pt x="2033674" y="456810"/>
                  </a:moveTo>
                  <a:lnTo>
                    <a:pt x="2256535" y="269798"/>
                  </a:lnTo>
                  <a:lnTo>
                    <a:pt x="2434575" y="419191"/>
                  </a:lnTo>
                  <a:lnTo>
                    <a:pt x="2289103" y="671141"/>
                  </a:lnTo>
                  <a:cubicBezTo>
                    <a:pt x="2392542" y="787503"/>
                    <a:pt x="2471187" y="923720"/>
                    <a:pt x="2520240" y="1071482"/>
                  </a:cubicBezTo>
                  <a:lnTo>
                    <a:pt x="2811171" y="1071474"/>
                  </a:lnTo>
                  <a:lnTo>
                    <a:pt x="2851529" y="1300358"/>
                  </a:lnTo>
                  <a:lnTo>
                    <a:pt x="2578141" y="1399854"/>
                  </a:lnTo>
                  <a:cubicBezTo>
                    <a:pt x="2582584" y="1555481"/>
                    <a:pt x="2555271" y="1710382"/>
                    <a:pt x="2497868" y="1855104"/>
                  </a:cubicBezTo>
                  <a:lnTo>
                    <a:pt x="2720739" y="2042106"/>
                  </a:lnTo>
                  <a:lnTo>
                    <a:pt x="2604532" y="2243383"/>
                  </a:lnTo>
                  <a:lnTo>
                    <a:pt x="2331149" y="2143872"/>
                  </a:lnTo>
                  <a:cubicBezTo>
                    <a:pt x="2234517" y="2265945"/>
                    <a:pt x="2114026" y="2367050"/>
                    <a:pt x="1977027" y="2441016"/>
                  </a:cubicBezTo>
                  <a:lnTo>
                    <a:pt x="2027554" y="2727525"/>
                  </a:lnTo>
                  <a:lnTo>
                    <a:pt x="1809155" y="2807015"/>
                  </a:lnTo>
                  <a:lnTo>
                    <a:pt x="1663697" y="2555058"/>
                  </a:lnTo>
                  <a:cubicBezTo>
                    <a:pt x="1511205" y="2586458"/>
                    <a:pt x="1353915" y="2586458"/>
                    <a:pt x="1201424" y="2555058"/>
                  </a:cubicBezTo>
                  <a:lnTo>
                    <a:pt x="1055965" y="2807015"/>
                  </a:lnTo>
                  <a:lnTo>
                    <a:pt x="837566" y="2727525"/>
                  </a:lnTo>
                  <a:lnTo>
                    <a:pt x="888093" y="2441015"/>
                  </a:lnTo>
                  <a:cubicBezTo>
                    <a:pt x="751094" y="2367049"/>
                    <a:pt x="630603" y="2265945"/>
                    <a:pt x="533971" y="2143871"/>
                  </a:cubicBezTo>
                  <a:lnTo>
                    <a:pt x="260588" y="2243383"/>
                  </a:lnTo>
                  <a:lnTo>
                    <a:pt x="144381" y="2042106"/>
                  </a:lnTo>
                  <a:lnTo>
                    <a:pt x="367252" y="1855105"/>
                  </a:lnTo>
                  <a:cubicBezTo>
                    <a:pt x="309849" y="1710383"/>
                    <a:pt x="282536" y="1555482"/>
                    <a:pt x="286979" y="1399855"/>
                  </a:cubicBezTo>
                  <a:lnTo>
                    <a:pt x="13591" y="1300358"/>
                  </a:lnTo>
                  <a:lnTo>
                    <a:pt x="53949" y="1071474"/>
                  </a:lnTo>
                  <a:lnTo>
                    <a:pt x="344880" y="1071481"/>
                  </a:lnTo>
                  <a:cubicBezTo>
                    <a:pt x="393933" y="923719"/>
                    <a:pt x="472578" y="787502"/>
                    <a:pt x="576017" y="671140"/>
                  </a:cubicBezTo>
                  <a:lnTo>
                    <a:pt x="430545" y="419191"/>
                  </a:lnTo>
                  <a:lnTo>
                    <a:pt x="608585" y="269798"/>
                  </a:lnTo>
                  <a:lnTo>
                    <a:pt x="831446" y="456810"/>
                  </a:lnTo>
                  <a:cubicBezTo>
                    <a:pt x="964002" y="375149"/>
                    <a:pt x="1111806" y="321352"/>
                    <a:pt x="1265841" y="298703"/>
                  </a:cubicBezTo>
                  <a:lnTo>
                    <a:pt x="1316353" y="12191"/>
                  </a:lnTo>
                  <a:lnTo>
                    <a:pt x="1548767" y="12191"/>
                  </a:lnTo>
                  <a:lnTo>
                    <a:pt x="1599279" y="298703"/>
                  </a:lnTo>
                  <a:cubicBezTo>
                    <a:pt x="1753314" y="321352"/>
                    <a:pt x="1901118" y="375148"/>
                    <a:pt x="2033674" y="4568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2847" tIns="707971" rIns="612847" bIns="75807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dirty="0">
                  <a:solidFill>
                    <a:schemeClr val="bg1">
                      <a:lumMod val="75000"/>
                    </a:schemeClr>
                  </a:solidFill>
                </a:rPr>
                <a:t>Veille Technologique</a:t>
              </a:r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596233" y="2849833"/>
              <a:ext cx="2568780" cy="2443922"/>
            </a:xfrm>
            <a:custGeom>
              <a:avLst/>
              <a:gdLst>
                <a:gd name="connsiteX0" fmla="*/ 1559140 w 2083724"/>
                <a:gd name="connsiteY0" fmla="*/ 527754 h 2083724"/>
                <a:gd name="connsiteX1" fmla="*/ 1866560 w 2083724"/>
                <a:gd name="connsiteY1" fmla="*/ 435104 h 2083724"/>
                <a:gd name="connsiteX2" fmla="*/ 1979679 w 2083724"/>
                <a:gd name="connsiteY2" fmla="*/ 631032 h 2083724"/>
                <a:gd name="connsiteX3" fmla="*/ 1745731 w 2083724"/>
                <a:gd name="connsiteY3" fmla="*/ 850940 h 2083724"/>
                <a:gd name="connsiteX4" fmla="*/ 1745731 w 2083724"/>
                <a:gd name="connsiteY4" fmla="*/ 1232784 h 2083724"/>
                <a:gd name="connsiteX5" fmla="*/ 1979679 w 2083724"/>
                <a:gd name="connsiteY5" fmla="*/ 1452692 h 2083724"/>
                <a:gd name="connsiteX6" fmla="*/ 1866560 w 2083724"/>
                <a:gd name="connsiteY6" fmla="*/ 1648620 h 2083724"/>
                <a:gd name="connsiteX7" fmla="*/ 1559140 w 2083724"/>
                <a:gd name="connsiteY7" fmla="*/ 1555970 h 2083724"/>
                <a:gd name="connsiteX8" fmla="*/ 1228453 w 2083724"/>
                <a:gd name="connsiteY8" fmla="*/ 1746892 h 2083724"/>
                <a:gd name="connsiteX9" fmla="*/ 1154981 w 2083724"/>
                <a:gd name="connsiteY9" fmla="*/ 2059451 h 2083724"/>
                <a:gd name="connsiteX10" fmla="*/ 928743 w 2083724"/>
                <a:gd name="connsiteY10" fmla="*/ 2059451 h 2083724"/>
                <a:gd name="connsiteX11" fmla="*/ 855271 w 2083724"/>
                <a:gd name="connsiteY11" fmla="*/ 1746892 h 2083724"/>
                <a:gd name="connsiteX12" fmla="*/ 524584 w 2083724"/>
                <a:gd name="connsiteY12" fmla="*/ 1555970 h 2083724"/>
                <a:gd name="connsiteX13" fmla="*/ 217164 w 2083724"/>
                <a:gd name="connsiteY13" fmla="*/ 1648620 h 2083724"/>
                <a:gd name="connsiteX14" fmla="*/ 104045 w 2083724"/>
                <a:gd name="connsiteY14" fmla="*/ 1452692 h 2083724"/>
                <a:gd name="connsiteX15" fmla="*/ 337993 w 2083724"/>
                <a:gd name="connsiteY15" fmla="*/ 1232784 h 2083724"/>
                <a:gd name="connsiteX16" fmla="*/ 337993 w 2083724"/>
                <a:gd name="connsiteY16" fmla="*/ 850940 h 2083724"/>
                <a:gd name="connsiteX17" fmla="*/ 104045 w 2083724"/>
                <a:gd name="connsiteY17" fmla="*/ 631032 h 2083724"/>
                <a:gd name="connsiteX18" fmla="*/ 217164 w 2083724"/>
                <a:gd name="connsiteY18" fmla="*/ 435104 h 2083724"/>
                <a:gd name="connsiteX19" fmla="*/ 524584 w 2083724"/>
                <a:gd name="connsiteY19" fmla="*/ 527754 h 2083724"/>
                <a:gd name="connsiteX20" fmla="*/ 855271 w 2083724"/>
                <a:gd name="connsiteY20" fmla="*/ 336832 h 2083724"/>
                <a:gd name="connsiteX21" fmla="*/ 928743 w 2083724"/>
                <a:gd name="connsiteY21" fmla="*/ 24273 h 2083724"/>
                <a:gd name="connsiteX22" fmla="*/ 1154981 w 2083724"/>
                <a:gd name="connsiteY22" fmla="*/ 24273 h 2083724"/>
                <a:gd name="connsiteX23" fmla="*/ 1228453 w 2083724"/>
                <a:gd name="connsiteY23" fmla="*/ 336832 h 2083724"/>
                <a:gd name="connsiteX24" fmla="*/ 1559140 w 2083724"/>
                <a:gd name="connsiteY24" fmla="*/ 527754 h 208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83724" h="2083724">
                  <a:moveTo>
                    <a:pt x="1559140" y="527754"/>
                  </a:moveTo>
                  <a:lnTo>
                    <a:pt x="1866560" y="435104"/>
                  </a:lnTo>
                  <a:lnTo>
                    <a:pt x="1979679" y="631032"/>
                  </a:lnTo>
                  <a:lnTo>
                    <a:pt x="1745731" y="850940"/>
                  </a:lnTo>
                  <a:cubicBezTo>
                    <a:pt x="1779643" y="975963"/>
                    <a:pt x="1779643" y="1107762"/>
                    <a:pt x="1745731" y="1232784"/>
                  </a:cubicBezTo>
                  <a:lnTo>
                    <a:pt x="1979679" y="1452692"/>
                  </a:lnTo>
                  <a:lnTo>
                    <a:pt x="1866560" y="1648620"/>
                  </a:lnTo>
                  <a:lnTo>
                    <a:pt x="1559140" y="1555970"/>
                  </a:lnTo>
                  <a:cubicBezTo>
                    <a:pt x="1467823" y="1647850"/>
                    <a:pt x="1353682" y="1713749"/>
                    <a:pt x="1228453" y="1746892"/>
                  </a:cubicBezTo>
                  <a:lnTo>
                    <a:pt x="1154981" y="2059451"/>
                  </a:lnTo>
                  <a:lnTo>
                    <a:pt x="928743" y="2059451"/>
                  </a:lnTo>
                  <a:lnTo>
                    <a:pt x="855271" y="1746892"/>
                  </a:lnTo>
                  <a:cubicBezTo>
                    <a:pt x="730042" y="1713749"/>
                    <a:pt x="615901" y="1647850"/>
                    <a:pt x="524584" y="1555970"/>
                  </a:cubicBezTo>
                  <a:lnTo>
                    <a:pt x="217164" y="1648620"/>
                  </a:lnTo>
                  <a:lnTo>
                    <a:pt x="104045" y="1452692"/>
                  </a:lnTo>
                  <a:lnTo>
                    <a:pt x="337993" y="1232784"/>
                  </a:lnTo>
                  <a:cubicBezTo>
                    <a:pt x="304081" y="1107761"/>
                    <a:pt x="304081" y="975962"/>
                    <a:pt x="337993" y="850940"/>
                  </a:cubicBezTo>
                  <a:lnTo>
                    <a:pt x="104045" y="631032"/>
                  </a:lnTo>
                  <a:lnTo>
                    <a:pt x="217164" y="435104"/>
                  </a:lnTo>
                  <a:lnTo>
                    <a:pt x="524584" y="527754"/>
                  </a:lnTo>
                  <a:cubicBezTo>
                    <a:pt x="615901" y="435874"/>
                    <a:pt x="730042" y="369975"/>
                    <a:pt x="855271" y="336832"/>
                  </a:cubicBezTo>
                  <a:lnTo>
                    <a:pt x="928743" y="24273"/>
                  </a:lnTo>
                  <a:lnTo>
                    <a:pt x="1154981" y="24273"/>
                  </a:lnTo>
                  <a:lnTo>
                    <a:pt x="1228453" y="336832"/>
                  </a:lnTo>
                  <a:cubicBezTo>
                    <a:pt x="1353682" y="369975"/>
                    <a:pt x="1467823" y="435874"/>
                    <a:pt x="1559140" y="527754"/>
                  </a:cubicBezTo>
                  <a:close/>
                </a:path>
              </a:pathLst>
            </a:cu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334" tIns="559504" rIns="556334" bIns="559504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dirty="0">
                  <a:solidFill>
                    <a:schemeClr val="bg1"/>
                  </a:solidFill>
                </a:rPr>
                <a:t>Directives &amp; Procédures R&amp;D</a:t>
              </a:r>
              <a:endParaRPr lang="fr-FR" sz="2000" b="1" kern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700372" y="663567"/>
              <a:ext cx="3296043" cy="3180241"/>
            </a:xfrm>
            <a:custGeom>
              <a:avLst/>
              <a:gdLst>
                <a:gd name="connsiteX0" fmla="*/ 1527639 w 2041624"/>
                <a:gd name="connsiteY0" fmla="*/ 517091 h 2041624"/>
                <a:gd name="connsiteX1" fmla="*/ 1828848 w 2041624"/>
                <a:gd name="connsiteY1" fmla="*/ 426313 h 2041624"/>
                <a:gd name="connsiteX2" fmla="*/ 1939681 w 2041624"/>
                <a:gd name="connsiteY2" fmla="*/ 618282 h 2041624"/>
                <a:gd name="connsiteX3" fmla="*/ 1710460 w 2041624"/>
                <a:gd name="connsiteY3" fmla="*/ 833747 h 2041624"/>
                <a:gd name="connsiteX4" fmla="*/ 1710460 w 2041624"/>
                <a:gd name="connsiteY4" fmla="*/ 1207876 h 2041624"/>
                <a:gd name="connsiteX5" fmla="*/ 1939681 w 2041624"/>
                <a:gd name="connsiteY5" fmla="*/ 1423342 h 2041624"/>
                <a:gd name="connsiteX6" fmla="*/ 1828848 w 2041624"/>
                <a:gd name="connsiteY6" fmla="*/ 1615311 h 2041624"/>
                <a:gd name="connsiteX7" fmla="*/ 1527639 w 2041624"/>
                <a:gd name="connsiteY7" fmla="*/ 1524533 h 2041624"/>
                <a:gd name="connsiteX8" fmla="*/ 1203633 w 2041624"/>
                <a:gd name="connsiteY8" fmla="*/ 1711598 h 2041624"/>
                <a:gd name="connsiteX9" fmla="*/ 1131646 w 2041624"/>
                <a:gd name="connsiteY9" fmla="*/ 2017841 h 2041624"/>
                <a:gd name="connsiteX10" fmla="*/ 909978 w 2041624"/>
                <a:gd name="connsiteY10" fmla="*/ 2017841 h 2041624"/>
                <a:gd name="connsiteX11" fmla="*/ 837991 w 2041624"/>
                <a:gd name="connsiteY11" fmla="*/ 1711597 h 2041624"/>
                <a:gd name="connsiteX12" fmla="*/ 513985 w 2041624"/>
                <a:gd name="connsiteY12" fmla="*/ 1524532 h 2041624"/>
                <a:gd name="connsiteX13" fmla="*/ 212776 w 2041624"/>
                <a:gd name="connsiteY13" fmla="*/ 1615311 h 2041624"/>
                <a:gd name="connsiteX14" fmla="*/ 101943 w 2041624"/>
                <a:gd name="connsiteY14" fmla="*/ 1423342 h 2041624"/>
                <a:gd name="connsiteX15" fmla="*/ 331164 w 2041624"/>
                <a:gd name="connsiteY15" fmla="*/ 1207877 h 2041624"/>
                <a:gd name="connsiteX16" fmla="*/ 331164 w 2041624"/>
                <a:gd name="connsiteY16" fmla="*/ 833748 h 2041624"/>
                <a:gd name="connsiteX17" fmla="*/ 101943 w 2041624"/>
                <a:gd name="connsiteY17" fmla="*/ 618282 h 2041624"/>
                <a:gd name="connsiteX18" fmla="*/ 212776 w 2041624"/>
                <a:gd name="connsiteY18" fmla="*/ 426313 h 2041624"/>
                <a:gd name="connsiteX19" fmla="*/ 513985 w 2041624"/>
                <a:gd name="connsiteY19" fmla="*/ 517091 h 2041624"/>
                <a:gd name="connsiteX20" fmla="*/ 837991 w 2041624"/>
                <a:gd name="connsiteY20" fmla="*/ 330026 h 2041624"/>
                <a:gd name="connsiteX21" fmla="*/ 909978 w 2041624"/>
                <a:gd name="connsiteY21" fmla="*/ 23783 h 2041624"/>
                <a:gd name="connsiteX22" fmla="*/ 1131646 w 2041624"/>
                <a:gd name="connsiteY22" fmla="*/ 23783 h 2041624"/>
                <a:gd name="connsiteX23" fmla="*/ 1203633 w 2041624"/>
                <a:gd name="connsiteY23" fmla="*/ 330027 h 2041624"/>
                <a:gd name="connsiteX24" fmla="*/ 1527639 w 2041624"/>
                <a:gd name="connsiteY24" fmla="*/ 517092 h 2041624"/>
                <a:gd name="connsiteX25" fmla="*/ 1527639 w 2041624"/>
                <a:gd name="connsiteY25" fmla="*/ 517091 h 204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41624" h="2041624">
                  <a:moveTo>
                    <a:pt x="1314085" y="516435"/>
                  </a:moveTo>
                  <a:lnTo>
                    <a:pt x="1532457" y="381188"/>
                  </a:lnTo>
                  <a:lnTo>
                    <a:pt x="1660436" y="509167"/>
                  </a:lnTo>
                  <a:lnTo>
                    <a:pt x="1525188" y="727539"/>
                  </a:lnTo>
                  <a:cubicBezTo>
                    <a:pt x="1577280" y="817127"/>
                    <a:pt x="1604570" y="918974"/>
                    <a:pt x="1604251" y="1022605"/>
                  </a:cubicBezTo>
                  <a:lnTo>
                    <a:pt x="1830565" y="1144097"/>
                  </a:lnTo>
                  <a:lnTo>
                    <a:pt x="1783722" y="1318920"/>
                  </a:lnTo>
                  <a:lnTo>
                    <a:pt x="1526982" y="1310979"/>
                  </a:lnTo>
                  <a:cubicBezTo>
                    <a:pt x="1475442" y="1400886"/>
                    <a:pt x="1400886" y="1475443"/>
                    <a:pt x="1310978" y="1526983"/>
                  </a:cubicBezTo>
                  <a:lnTo>
                    <a:pt x="1318921" y="1783722"/>
                  </a:lnTo>
                  <a:lnTo>
                    <a:pt x="1144097" y="1830565"/>
                  </a:lnTo>
                  <a:lnTo>
                    <a:pt x="1022606" y="1604251"/>
                  </a:lnTo>
                  <a:cubicBezTo>
                    <a:pt x="918974" y="1604570"/>
                    <a:pt x="817127" y="1577280"/>
                    <a:pt x="727539" y="1525188"/>
                  </a:cubicBezTo>
                  <a:lnTo>
                    <a:pt x="509167" y="1660436"/>
                  </a:lnTo>
                  <a:lnTo>
                    <a:pt x="381188" y="1532457"/>
                  </a:lnTo>
                  <a:lnTo>
                    <a:pt x="516436" y="1314085"/>
                  </a:lnTo>
                  <a:cubicBezTo>
                    <a:pt x="464344" y="1224497"/>
                    <a:pt x="437054" y="1122650"/>
                    <a:pt x="437373" y="1019019"/>
                  </a:cubicBezTo>
                  <a:lnTo>
                    <a:pt x="211059" y="897527"/>
                  </a:lnTo>
                  <a:lnTo>
                    <a:pt x="257902" y="722704"/>
                  </a:lnTo>
                  <a:lnTo>
                    <a:pt x="514642" y="730645"/>
                  </a:lnTo>
                  <a:cubicBezTo>
                    <a:pt x="566182" y="640738"/>
                    <a:pt x="640738" y="566181"/>
                    <a:pt x="730646" y="514641"/>
                  </a:cubicBezTo>
                  <a:lnTo>
                    <a:pt x="722703" y="257902"/>
                  </a:lnTo>
                  <a:lnTo>
                    <a:pt x="897527" y="211059"/>
                  </a:lnTo>
                  <a:lnTo>
                    <a:pt x="1019018" y="437373"/>
                  </a:lnTo>
                  <a:cubicBezTo>
                    <a:pt x="1122650" y="437054"/>
                    <a:pt x="1224497" y="464344"/>
                    <a:pt x="1314085" y="516436"/>
                  </a:cubicBezTo>
                  <a:lnTo>
                    <a:pt x="1314085" y="5164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2771" tIns="712771" rIns="712771" bIns="712771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>
                  <a:solidFill>
                    <a:schemeClr val="bg1">
                      <a:lumMod val="75000"/>
                    </a:schemeClr>
                  </a:solidFill>
                  <a:latin typeface="+mj-lt"/>
                </a:rPr>
                <a:t>Ouverture</a:t>
              </a:r>
            </a:p>
          </p:txBody>
        </p:sp>
        <p:sp>
          <p:nvSpPr>
            <p:cNvPr id="21" name="Flèche en arc 20"/>
            <p:cNvSpPr/>
            <p:nvPr/>
          </p:nvSpPr>
          <p:spPr>
            <a:xfrm rot="1324325">
              <a:off x="2802247" y="2780603"/>
              <a:ext cx="3667354" cy="3667354"/>
            </a:xfrm>
            <a:prstGeom prst="circularArrow">
              <a:avLst>
                <a:gd name="adj1" fmla="val 4687"/>
                <a:gd name="adj2" fmla="val 299029"/>
                <a:gd name="adj3" fmla="val 2536040"/>
                <a:gd name="adj4" fmla="val 15819108"/>
                <a:gd name="adj5" fmla="val 546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orme 21"/>
            <p:cNvSpPr/>
            <p:nvPr/>
          </p:nvSpPr>
          <p:spPr>
            <a:xfrm>
              <a:off x="239561" y="2566271"/>
              <a:ext cx="2664562" cy="2664562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Flèche en arc 22"/>
            <p:cNvSpPr/>
            <p:nvPr/>
          </p:nvSpPr>
          <p:spPr>
            <a:xfrm rot="918013">
              <a:off x="1354464" y="697481"/>
              <a:ext cx="2872934" cy="2872934"/>
            </a:xfrm>
            <a:prstGeom prst="circularArrow">
              <a:avLst>
                <a:gd name="adj1" fmla="val 5984"/>
                <a:gd name="adj2" fmla="val 821464"/>
                <a:gd name="adj3" fmla="val 13313824"/>
                <a:gd name="adj4" fmla="val 9003271"/>
                <a:gd name="adj5" fmla="val 698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Text Box 1044"/>
            <p:cNvSpPr txBox="1">
              <a:spLocks noChangeArrowheads="1"/>
            </p:cNvSpPr>
            <p:nvPr/>
          </p:nvSpPr>
          <p:spPr bwMode="auto">
            <a:xfrm>
              <a:off x="6403352" y="993605"/>
              <a:ext cx="409632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  <a:buFontTx/>
                <a:buNone/>
              </a:pPr>
              <a:r>
                <a:rPr lang="en-CA" altLang="fr-FR" sz="2000" b="1" dirty="0"/>
                <a:t>Pratiques Opérationnelles</a:t>
              </a:r>
              <a:endParaRPr lang="fr-CA" altLang="fr-FR" sz="2000" b="1" dirty="0"/>
            </a:p>
          </p:txBody>
        </p:sp>
        <p:sp>
          <p:nvSpPr>
            <p:cNvPr id="25" name="Line 1045"/>
            <p:cNvSpPr>
              <a:spLocks noChangeShapeType="1"/>
            </p:cNvSpPr>
            <p:nvPr/>
          </p:nvSpPr>
          <p:spPr bwMode="auto">
            <a:xfrm>
              <a:off x="6867243" y="1409167"/>
              <a:ext cx="4558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 Box 1061"/>
            <p:cNvSpPr txBox="1">
              <a:spLocks noChangeArrowheads="1"/>
            </p:cNvSpPr>
            <p:nvPr/>
          </p:nvSpPr>
          <p:spPr bwMode="auto">
            <a:xfrm>
              <a:off x="6424422" y="1611095"/>
              <a:ext cx="5331795" cy="4770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66700" indent="-2667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Gestion dynamique du portefeuille de projets en tenant compte des priorités opérationnelles,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Elaboration de procédures dédiées à la Recherche et Développement,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Création d’organes internes et externes de contrôle et de suivi de la R&amp;D dont le CST,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Le développement de capacités dédiées à la recherche (laboratoires, plateformes technologiques, pilotes et autres moyens et ressources),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Mise en place d’un plan d’action pour l’implémentation à court terme des résultats quick </a:t>
              </a:r>
              <a:r>
                <a:rPr lang="fr-FR" altLang="fr-FR" sz="1600" dirty="0" err="1"/>
                <a:t>wins</a:t>
              </a:r>
              <a:r>
                <a:rPr lang="fr-FR" altLang="fr-FR" sz="1600" dirty="0"/>
                <a:t> avec BDM,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Création d’une synergie </a:t>
              </a:r>
              <a:r>
                <a:rPr lang="fr-FR" altLang="fr-FR" sz="1600" dirty="0" err="1"/>
                <a:t>interstructurelle</a:t>
              </a:r>
              <a:r>
                <a:rPr lang="fr-FR" altLang="fr-FR" sz="1600" dirty="0"/>
                <a:t> à travers des équipes projets mixtes.</a:t>
              </a:r>
            </a:p>
          </p:txBody>
        </p:sp>
        <p:cxnSp>
          <p:nvCxnSpPr>
            <p:cNvPr id="27" name="Connecteur droit 26"/>
            <p:cNvCxnSpPr/>
            <p:nvPr/>
          </p:nvCxnSpPr>
          <p:spPr>
            <a:xfrm>
              <a:off x="6482662" y="920913"/>
              <a:ext cx="0" cy="5258791"/>
            </a:xfrm>
            <a:prstGeom prst="line">
              <a:avLst/>
            </a:prstGeom>
            <a:ln w="28575">
              <a:solidFill>
                <a:srgbClr val="FF9900"/>
              </a:solidFill>
              <a:prstDash val="sysDot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8" name="Groupe 27"/>
          <p:cNvGrpSpPr/>
          <p:nvPr/>
        </p:nvGrpSpPr>
        <p:grpSpPr>
          <a:xfrm>
            <a:off x="244185" y="668183"/>
            <a:ext cx="11516656" cy="5784390"/>
            <a:chOff x="239561" y="663567"/>
            <a:chExt cx="11516656" cy="5784390"/>
          </a:xfrm>
        </p:grpSpPr>
        <p:sp>
          <p:nvSpPr>
            <p:cNvPr id="29" name="Forme libre 28"/>
            <p:cNvSpPr/>
            <p:nvPr/>
          </p:nvSpPr>
          <p:spPr>
            <a:xfrm>
              <a:off x="2765683" y="3089882"/>
              <a:ext cx="3062844" cy="2865120"/>
            </a:xfrm>
            <a:custGeom>
              <a:avLst/>
              <a:gdLst>
                <a:gd name="connsiteX0" fmla="*/ 2033674 w 2865120"/>
                <a:gd name="connsiteY0" fmla="*/ 456810 h 2865120"/>
                <a:gd name="connsiteX1" fmla="*/ 2256535 w 2865120"/>
                <a:gd name="connsiteY1" fmla="*/ 269798 h 2865120"/>
                <a:gd name="connsiteX2" fmla="*/ 2434575 w 2865120"/>
                <a:gd name="connsiteY2" fmla="*/ 419191 h 2865120"/>
                <a:gd name="connsiteX3" fmla="*/ 2289103 w 2865120"/>
                <a:gd name="connsiteY3" fmla="*/ 671141 h 2865120"/>
                <a:gd name="connsiteX4" fmla="*/ 2520240 w 2865120"/>
                <a:gd name="connsiteY4" fmla="*/ 1071482 h 2865120"/>
                <a:gd name="connsiteX5" fmla="*/ 2811171 w 2865120"/>
                <a:gd name="connsiteY5" fmla="*/ 1071474 h 2865120"/>
                <a:gd name="connsiteX6" fmla="*/ 2851529 w 2865120"/>
                <a:gd name="connsiteY6" fmla="*/ 1300358 h 2865120"/>
                <a:gd name="connsiteX7" fmla="*/ 2578141 w 2865120"/>
                <a:gd name="connsiteY7" fmla="*/ 1399854 h 2865120"/>
                <a:gd name="connsiteX8" fmla="*/ 2497868 w 2865120"/>
                <a:gd name="connsiteY8" fmla="*/ 1855104 h 2865120"/>
                <a:gd name="connsiteX9" fmla="*/ 2720739 w 2865120"/>
                <a:gd name="connsiteY9" fmla="*/ 2042106 h 2865120"/>
                <a:gd name="connsiteX10" fmla="*/ 2604532 w 2865120"/>
                <a:gd name="connsiteY10" fmla="*/ 2243383 h 2865120"/>
                <a:gd name="connsiteX11" fmla="*/ 2331149 w 2865120"/>
                <a:gd name="connsiteY11" fmla="*/ 2143872 h 2865120"/>
                <a:gd name="connsiteX12" fmla="*/ 1977027 w 2865120"/>
                <a:gd name="connsiteY12" fmla="*/ 2441016 h 2865120"/>
                <a:gd name="connsiteX13" fmla="*/ 2027554 w 2865120"/>
                <a:gd name="connsiteY13" fmla="*/ 2727525 h 2865120"/>
                <a:gd name="connsiteX14" fmla="*/ 1809155 w 2865120"/>
                <a:gd name="connsiteY14" fmla="*/ 2807015 h 2865120"/>
                <a:gd name="connsiteX15" fmla="*/ 1663697 w 2865120"/>
                <a:gd name="connsiteY15" fmla="*/ 2555058 h 2865120"/>
                <a:gd name="connsiteX16" fmla="*/ 1201424 w 2865120"/>
                <a:gd name="connsiteY16" fmla="*/ 2555058 h 2865120"/>
                <a:gd name="connsiteX17" fmla="*/ 1055965 w 2865120"/>
                <a:gd name="connsiteY17" fmla="*/ 2807015 h 2865120"/>
                <a:gd name="connsiteX18" fmla="*/ 837566 w 2865120"/>
                <a:gd name="connsiteY18" fmla="*/ 2727525 h 2865120"/>
                <a:gd name="connsiteX19" fmla="*/ 888093 w 2865120"/>
                <a:gd name="connsiteY19" fmla="*/ 2441015 h 2865120"/>
                <a:gd name="connsiteX20" fmla="*/ 533971 w 2865120"/>
                <a:gd name="connsiteY20" fmla="*/ 2143871 h 2865120"/>
                <a:gd name="connsiteX21" fmla="*/ 260588 w 2865120"/>
                <a:gd name="connsiteY21" fmla="*/ 2243383 h 2865120"/>
                <a:gd name="connsiteX22" fmla="*/ 144381 w 2865120"/>
                <a:gd name="connsiteY22" fmla="*/ 2042106 h 2865120"/>
                <a:gd name="connsiteX23" fmla="*/ 367252 w 2865120"/>
                <a:gd name="connsiteY23" fmla="*/ 1855105 h 2865120"/>
                <a:gd name="connsiteX24" fmla="*/ 286979 w 2865120"/>
                <a:gd name="connsiteY24" fmla="*/ 1399855 h 2865120"/>
                <a:gd name="connsiteX25" fmla="*/ 13591 w 2865120"/>
                <a:gd name="connsiteY25" fmla="*/ 1300358 h 2865120"/>
                <a:gd name="connsiteX26" fmla="*/ 53949 w 2865120"/>
                <a:gd name="connsiteY26" fmla="*/ 1071474 h 2865120"/>
                <a:gd name="connsiteX27" fmla="*/ 344880 w 2865120"/>
                <a:gd name="connsiteY27" fmla="*/ 1071481 h 2865120"/>
                <a:gd name="connsiteX28" fmla="*/ 576017 w 2865120"/>
                <a:gd name="connsiteY28" fmla="*/ 671140 h 2865120"/>
                <a:gd name="connsiteX29" fmla="*/ 430545 w 2865120"/>
                <a:gd name="connsiteY29" fmla="*/ 419191 h 2865120"/>
                <a:gd name="connsiteX30" fmla="*/ 608585 w 2865120"/>
                <a:gd name="connsiteY30" fmla="*/ 269798 h 2865120"/>
                <a:gd name="connsiteX31" fmla="*/ 831446 w 2865120"/>
                <a:gd name="connsiteY31" fmla="*/ 456810 h 2865120"/>
                <a:gd name="connsiteX32" fmla="*/ 1265841 w 2865120"/>
                <a:gd name="connsiteY32" fmla="*/ 298703 h 2865120"/>
                <a:gd name="connsiteX33" fmla="*/ 1316353 w 2865120"/>
                <a:gd name="connsiteY33" fmla="*/ 12191 h 2865120"/>
                <a:gd name="connsiteX34" fmla="*/ 1548767 w 2865120"/>
                <a:gd name="connsiteY34" fmla="*/ 12191 h 2865120"/>
                <a:gd name="connsiteX35" fmla="*/ 1599279 w 2865120"/>
                <a:gd name="connsiteY35" fmla="*/ 298703 h 2865120"/>
                <a:gd name="connsiteX36" fmla="*/ 2033674 w 2865120"/>
                <a:gd name="connsiteY36" fmla="*/ 456810 h 28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65120" h="2865120">
                  <a:moveTo>
                    <a:pt x="2033674" y="456810"/>
                  </a:moveTo>
                  <a:lnTo>
                    <a:pt x="2256535" y="269798"/>
                  </a:lnTo>
                  <a:lnTo>
                    <a:pt x="2434575" y="419191"/>
                  </a:lnTo>
                  <a:lnTo>
                    <a:pt x="2289103" y="671141"/>
                  </a:lnTo>
                  <a:cubicBezTo>
                    <a:pt x="2392542" y="787503"/>
                    <a:pt x="2471187" y="923720"/>
                    <a:pt x="2520240" y="1071482"/>
                  </a:cubicBezTo>
                  <a:lnTo>
                    <a:pt x="2811171" y="1071474"/>
                  </a:lnTo>
                  <a:lnTo>
                    <a:pt x="2851529" y="1300358"/>
                  </a:lnTo>
                  <a:lnTo>
                    <a:pt x="2578141" y="1399854"/>
                  </a:lnTo>
                  <a:cubicBezTo>
                    <a:pt x="2582584" y="1555481"/>
                    <a:pt x="2555271" y="1710382"/>
                    <a:pt x="2497868" y="1855104"/>
                  </a:cubicBezTo>
                  <a:lnTo>
                    <a:pt x="2720739" y="2042106"/>
                  </a:lnTo>
                  <a:lnTo>
                    <a:pt x="2604532" y="2243383"/>
                  </a:lnTo>
                  <a:lnTo>
                    <a:pt x="2331149" y="2143872"/>
                  </a:lnTo>
                  <a:cubicBezTo>
                    <a:pt x="2234517" y="2265945"/>
                    <a:pt x="2114026" y="2367050"/>
                    <a:pt x="1977027" y="2441016"/>
                  </a:cubicBezTo>
                  <a:lnTo>
                    <a:pt x="2027554" y="2727525"/>
                  </a:lnTo>
                  <a:lnTo>
                    <a:pt x="1809155" y="2807015"/>
                  </a:lnTo>
                  <a:lnTo>
                    <a:pt x="1663697" y="2555058"/>
                  </a:lnTo>
                  <a:cubicBezTo>
                    <a:pt x="1511205" y="2586458"/>
                    <a:pt x="1353915" y="2586458"/>
                    <a:pt x="1201424" y="2555058"/>
                  </a:cubicBezTo>
                  <a:lnTo>
                    <a:pt x="1055965" y="2807015"/>
                  </a:lnTo>
                  <a:lnTo>
                    <a:pt x="837566" y="2727525"/>
                  </a:lnTo>
                  <a:lnTo>
                    <a:pt x="888093" y="2441015"/>
                  </a:lnTo>
                  <a:cubicBezTo>
                    <a:pt x="751094" y="2367049"/>
                    <a:pt x="630603" y="2265945"/>
                    <a:pt x="533971" y="2143871"/>
                  </a:cubicBezTo>
                  <a:lnTo>
                    <a:pt x="260588" y="2243383"/>
                  </a:lnTo>
                  <a:lnTo>
                    <a:pt x="144381" y="2042106"/>
                  </a:lnTo>
                  <a:lnTo>
                    <a:pt x="367252" y="1855105"/>
                  </a:lnTo>
                  <a:cubicBezTo>
                    <a:pt x="309849" y="1710383"/>
                    <a:pt x="282536" y="1555482"/>
                    <a:pt x="286979" y="1399855"/>
                  </a:cubicBezTo>
                  <a:lnTo>
                    <a:pt x="13591" y="1300358"/>
                  </a:lnTo>
                  <a:lnTo>
                    <a:pt x="53949" y="1071474"/>
                  </a:lnTo>
                  <a:lnTo>
                    <a:pt x="344880" y="1071481"/>
                  </a:lnTo>
                  <a:cubicBezTo>
                    <a:pt x="393933" y="923719"/>
                    <a:pt x="472578" y="787502"/>
                    <a:pt x="576017" y="671140"/>
                  </a:cubicBezTo>
                  <a:lnTo>
                    <a:pt x="430545" y="419191"/>
                  </a:lnTo>
                  <a:lnTo>
                    <a:pt x="608585" y="269798"/>
                  </a:lnTo>
                  <a:lnTo>
                    <a:pt x="831446" y="456810"/>
                  </a:lnTo>
                  <a:cubicBezTo>
                    <a:pt x="964002" y="375149"/>
                    <a:pt x="1111806" y="321352"/>
                    <a:pt x="1265841" y="298703"/>
                  </a:cubicBezTo>
                  <a:lnTo>
                    <a:pt x="1316353" y="12191"/>
                  </a:lnTo>
                  <a:lnTo>
                    <a:pt x="1548767" y="12191"/>
                  </a:lnTo>
                  <a:lnTo>
                    <a:pt x="1599279" y="298703"/>
                  </a:lnTo>
                  <a:cubicBezTo>
                    <a:pt x="1753314" y="321352"/>
                    <a:pt x="1901118" y="375148"/>
                    <a:pt x="2033674" y="4568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2847" tIns="707971" rIns="612847" bIns="75807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dirty="0">
                  <a:solidFill>
                    <a:schemeClr val="bg1">
                      <a:lumMod val="75000"/>
                    </a:schemeClr>
                  </a:solidFill>
                </a:rPr>
                <a:t>Veille Technologique</a:t>
              </a:r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596233" y="2849833"/>
              <a:ext cx="2568780" cy="2443922"/>
            </a:xfrm>
            <a:custGeom>
              <a:avLst/>
              <a:gdLst>
                <a:gd name="connsiteX0" fmla="*/ 1559140 w 2083724"/>
                <a:gd name="connsiteY0" fmla="*/ 527754 h 2083724"/>
                <a:gd name="connsiteX1" fmla="*/ 1866560 w 2083724"/>
                <a:gd name="connsiteY1" fmla="*/ 435104 h 2083724"/>
                <a:gd name="connsiteX2" fmla="*/ 1979679 w 2083724"/>
                <a:gd name="connsiteY2" fmla="*/ 631032 h 2083724"/>
                <a:gd name="connsiteX3" fmla="*/ 1745731 w 2083724"/>
                <a:gd name="connsiteY3" fmla="*/ 850940 h 2083724"/>
                <a:gd name="connsiteX4" fmla="*/ 1745731 w 2083724"/>
                <a:gd name="connsiteY4" fmla="*/ 1232784 h 2083724"/>
                <a:gd name="connsiteX5" fmla="*/ 1979679 w 2083724"/>
                <a:gd name="connsiteY5" fmla="*/ 1452692 h 2083724"/>
                <a:gd name="connsiteX6" fmla="*/ 1866560 w 2083724"/>
                <a:gd name="connsiteY6" fmla="*/ 1648620 h 2083724"/>
                <a:gd name="connsiteX7" fmla="*/ 1559140 w 2083724"/>
                <a:gd name="connsiteY7" fmla="*/ 1555970 h 2083724"/>
                <a:gd name="connsiteX8" fmla="*/ 1228453 w 2083724"/>
                <a:gd name="connsiteY8" fmla="*/ 1746892 h 2083724"/>
                <a:gd name="connsiteX9" fmla="*/ 1154981 w 2083724"/>
                <a:gd name="connsiteY9" fmla="*/ 2059451 h 2083724"/>
                <a:gd name="connsiteX10" fmla="*/ 928743 w 2083724"/>
                <a:gd name="connsiteY10" fmla="*/ 2059451 h 2083724"/>
                <a:gd name="connsiteX11" fmla="*/ 855271 w 2083724"/>
                <a:gd name="connsiteY11" fmla="*/ 1746892 h 2083724"/>
                <a:gd name="connsiteX12" fmla="*/ 524584 w 2083724"/>
                <a:gd name="connsiteY12" fmla="*/ 1555970 h 2083724"/>
                <a:gd name="connsiteX13" fmla="*/ 217164 w 2083724"/>
                <a:gd name="connsiteY13" fmla="*/ 1648620 h 2083724"/>
                <a:gd name="connsiteX14" fmla="*/ 104045 w 2083724"/>
                <a:gd name="connsiteY14" fmla="*/ 1452692 h 2083724"/>
                <a:gd name="connsiteX15" fmla="*/ 337993 w 2083724"/>
                <a:gd name="connsiteY15" fmla="*/ 1232784 h 2083724"/>
                <a:gd name="connsiteX16" fmla="*/ 337993 w 2083724"/>
                <a:gd name="connsiteY16" fmla="*/ 850940 h 2083724"/>
                <a:gd name="connsiteX17" fmla="*/ 104045 w 2083724"/>
                <a:gd name="connsiteY17" fmla="*/ 631032 h 2083724"/>
                <a:gd name="connsiteX18" fmla="*/ 217164 w 2083724"/>
                <a:gd name="connsiteY18" fmla="*/ 435104 h 2083724"/>
                <a:gd name="connsiteX19" fmla="*/ 524584 w 2083724"/>
                <a:gd name="connsiteY19" fmla="*/ 527754 h 2083724"/>
                <a:gd name="connsiteX20" fmla="*/ 855271 w 2083724"/>
                <a:gd name="connsiteY20" fmla="*/ 336832 h 2083724"/>
                <a:gd name="connsiteX21" fmla="*/ 928743 w 2083724"/>
                <a:gd name="connsiteY21" fmla="*/ 24273 h 2083724"/>
                <a:gd name="connsiteX22" fmla="*/ 1154981 w 2083724"/>
                <a:gd name="connsiteY22" fmla="*/ 24273 h 2083724"/>
                <a:gd name="connsiteX23" fmla="*/ 1228453 w 2083724"/>
                <a:gd name="connsiteY23" fmla="*/ 336832 h 2083724"/>
                <a:gd name="connsiteX24" fmla="*/ 1559140 w 2083724"/>
                <a:gd name="connsiteY24" fmla="*/ 527754 h 208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83724" h="2083724">
                  <a:moveTo>
                    <a:pt x="1559140" y="527754"/>
                  </a:moveTo>
                  <a:lnTo>
                    <a:pt x="1866560" y="435104"/>
                  </a:lnTo>
                  <a:lnTo>
                    <a:pt x="1979679" y="631032"/>
                  </a:lnTo>
                  <a:lnTo>
                    <a:pt x="1745731" y="850940"/>
                  </a:lnTo>
                  <a:cubicBezTo>
                    <a:pt x="1779643" y="975963"/>
                    <a:pt x="1779643" y="1107762"/>
                    <a:pt x="1745731" y="1232784"/>
                  </a:cubicBezTo>
                  <a:lnTo>
                    <a:pt x="1979679" y="1452692"/>
                  </a:lnTo>
                  <a:lnTo>
                    <a:pt x="1866560" y="1648620"/>
                  </a:lnTo>
                  <a:lnTo>
                    <a:pt x="1559140" y="1555970"/>
                  </a:lnTo>
                  <a:cubicBezTo>
                    <a:pt x="1467823" y="1647850"/>
                    <a:pt x="1353682" y="1713749"/>
                    <a:pt x="1228453" y="1746892"/>
                  </a:cubicBezTo>
                  <a:lnTo>
                    <a:pt x="1154981" y="2059451"/>
                  </a:lnTo>
                  <a:lnTo>
                    <a:pt x="928743" y="2059451"/>
                  </a:lnTo>
                  <a:lnTo>
                    <a:pt x="855271" y="1746892"/>
                  </a:lnTo>
                  <a:cubicBezTo>
                    <a:pt x="730042" y="1713749"/>
                    <a:pt x="615901" y="1647850"/>
                    <a:pt x="524584" y="1555970"/>
                  </a:cubicBezTo>
                  <a:lnTo>
                    <a:pt x="217164" y="1648620"/>
                  </a:lnTo>
                  <a:lnTo>
                    <a:pt x="104045" y="1452692"/>
                  </a:lnTo>
                  <a:lnTo>
                    <a:pt x="337993" y="1232784"/>
                  </a:lnTo>
                  <a:cubicBezTo>
                    <a:pt x="304081" y="1107761"/>
                    <a:pt x="304081" y="975962"/>
                    <a:pt x="337993" y="850940"/>
                  </a:cubicBezTo>
                  <a:lnTo>
                    <a:pt x="104045" y="631032"/>
                  </a:lnTo>
                  <a:lnTo>
                    <a:pt x="217164" y="435104"/>
                  </a:lnTo>
                  <a:lnTo>
                    <a:pt x="524584" y="527754"/>
                  </a:lnTo>
                  <a:cubicBezTo>
                    <a:pt x="615901" y="435874"/>
                    <a:pt x="730042" y="369975"/>
                    <a:pt x="855271" y="336832"/>
                  </a:cubicBezTo>
                  <a:lnTo>
                    <a:pt x="928743" y="24273"/>
                  </a:lnTo>
                  <a:lnTo>
                    <a:pt x="1154981" y="24273"/>
                  </a:lnTo>
                  <a:lnTo>
                    <a:pt x="1228453" y="336832"/>
                  </a:lnTo>
                  <a:cubicBezTo>
                    <a:pt x="1353682" y="369975"/>
                    <a:pt x="1467823" y="435874"/>
                    <a:pt x="1559140" y="5277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334" tIns="559504" rIns="556334" bIns="559504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dirty="0">
                  <a:solidFill>
                    <a:schemeClr val="bg1">
                      <a:lumMod val="75000"/>
                    </a:schemeClr>
                  </a:solidFill>
                </a:rPr>
                <a:t>Directives &amp; Procédures R&amp;D</a:t>
              </a:r>
              <a:endParaRPr lang="fr-FR" sz="2000" b="1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1" name="Forme libre 30"/>
            <p:cNvSpPr/>
            <p:nvPr/>
          </p:nvSpPr>
          <p:spPr>
            <a:xfrm>
              <a:off x="1700372" y="663567"/>
              <a:ext cx="3296043" cy="3180241"/>
            </a:xfrm>
            <a:custGeom>
              <a:avLst/>
              <a:gdLst>
                <a:gd name="connsiteX0" fmla="*/ 1527639 w 2041624"/>
                <a:gd name="connsiteY0" fmla="*/ 517091 h 2041624"/>
                <a:gd name="connsiteX1" fmla="*/ 1828848 w 2041624"/>
                <a:gd name="connsiteY1" fmla="*/ 426313 h 2041624"/>
                <a:gd name="connsiteX2" fmla="*/ 1939681 w 2041624"/>
                <a:gd name="connsiteY2" fmla="*/ 618282 h 2041624"/>
                <a:gd name="connsiteX3" fmla="*/ 1710460 w 2041624"/>
                <a:gd name="connsiteY3" fmla="*/ 833747 h 2041624"/>
                <a:gd name="connsiteX4" fmla="*/ 1710460 w 2041624"/>
                <a:gd name="connsiteY4" fmla="*/ 1207876 h 2041624"/>
                <a:gd name="connsiteX5" fmla="*/ 1939681 w 2041624"/>
                <a:gd name="connsiteY5" fmla="*/ 1423342 h 2041624"/>
                <a:gd name="connsiteX6" fmla="*/ 1828848 w 2041624"/>
                <a:gd name="connsiteY6" fmla="*/ 1615311 h 2041624"/>
                <a:gd name="connsiteX7" fmla="*/ 1527639 w 2041624"/>
                <a:gd name="connsiteY7" fmla="*/ 1524533 h 2041624"/>
                <a:gd name="connsiteX8" fmla="*/ 1203633 w 2041624"/>
                <a:gd name="connsiteY8" fmla="*/ 1711598 h 2041624"/>
                <a:gd name="connsiteX9" fmla="*/ 1131646 w 2041624"/>
                <a:gd name="connsiteY9" fmla="*/ 2017841 h 2041624"/>
                <a:gd name="connsiteX10" fmla="*/ 909978 w 2041624"/>
                <a:gd name="connsiteY10" fmla="*/ 2017841 h 2041624"/>
                <a:gd name="connsiteX11" fmla="*/ 837991 w 2041624"/>
                <a:gd name="connsiteY11" fmla="*/ 1711597 h 2041624"/>
                <a:gd name="connsiteX12" fmla="*/ 513985 w 2041624"/>
                <a:gd name="connsiteY12" fmla="*/ 1524532 h 2041624"/>
                <a:gd name="connsiteX13" fmla="*/ 212776 w 2041624"/>
                <a:gd name="connsiteY13" fmla="*/ 1615311 h 2041624"/>
                <a:gd name="connsiteX14" fmla="*/ 101943 w 2041624"/>
                <a:gd name="connsiteY14" fmla="*/ 1423342 h 2041624"/>
                <a:gd name="connsiteX15" fmla="*/ 331164 w 2041624"/>
                <a:gd name="connsiteY15" fmla="*/ 1207877 h 2041624"/>
                <a:gd name="connsiteX16" fmla="*/ 331164 w 2041624"/>
                <a:gd name="connsiteY16" fmla="*/ 833748 h 2041624"/>
                <a:gd name="connsiteX17" fmla="*/ 101943 w 2041624"/>
                <a:gd name="connsiteY17" fmla="*/ 618282 h 2041624"/>
                <a:gd name="connsiteX18" fmla="*/ 212776 w 2041624"/>
                <a:gd name="connsiteY18" fmla="*/ 426313 h 2041624"/>
                <a:gd name="connsiteX19" fmla="*/ 513985 w 2041624"/>
                <a:gd name="connsiteY19" fmla="*/ 517091 h 2041624"/>
                <a:gd name="connsiteX20" fmla="*/ 837991 w 2041624"/>
                <a:gd name="connsiteY20" fmla="*/ 330026 h 2041624"/>
                <a:gd name="connsiteX21" fmla="*/ 909978 w 2041624"/>
                <a:gd name="connsiteY21" fmla="*/ 23783 h 2041624"/>
                <a:gd name="connsiteX22" fmla="*/ 1131646 w 2041624"/>
                <a:gd name="connsiteY22" fmla="*/ 23783 h 2041624"/>
                <a:gd name="connsiteX23" fmla="*/ 1203633 w 2041624"/>
                <a:gd name="connsiteY23" fmla="*/ 330027 h 2041624"/>
                <a:gd name="connsiteX24" fmla="*/ 1527639 w 2041624"/>
                <a:gd name="connsiteY24" fmla="*/ 517092 h 2041624"/>
                <a:gd name="connsiteX25" fmla="*/ 1527639 w 2041624"/>
                <a:gd name="connsiteY25" fmla="*/ 517091 h 204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41624" h="2041624">
                  <a:moveTo>
                    <a:pt x="1314085" y="516435"/>
                  </a:moveTo>
                  <a:lnTo>
                    <a:pt x="1532457" y="381188"/>
                  </a:lnTo>
                  <a:lnTo>
                    <a:pt x="1660436" y="509167"/>
                  </a:lnTo>
                  <a:lnTo>
                    <a:pt x="1525188" y="727539"/>
                  </a:lnTo>
                  <a:cubicBezTo>
                    <a:pt x="1577280" y="817127"/>
                    <a:pt x="1604570" y="918974"/>
                    <a:pt x="1604251" y="1022605"/>
                  </a:cubicBezTo>
                  <a:lnTo>
                    <a:pt x="1830565" y="1144097"/>
                  </a:lnTo>
                  <a:lnTo>
                    <a:pt x="1783722" y="1318920"/>
                  </a:lnTo>
                  <a:lnTo>
                    <a:pt x="1526982" y="1310979"/>
                  </a:lnTo>
                  <a:cubicBezTo>
                    <a:pt x="1475442" y="1400886"/>
                    <a:pt x="1400886" y="1475443"/>
                    <a:pt x="1310978" y="1526983"/>
                  </a:cubicBezTo>
                  <a:lnTo>
                    <a:pt x="1318921" y="1783722"/>
                  </a:lnTo>
                  <a:lnTo>
                    <a:pt x="1144097" y="1830565"/>
                  </a:lnTo>
                  <a:lnTo>
                    <a:pt x="1022606" y="1604251"/>
                  </a:lnTo>
                  <a:cubicBezTo>
                    <a:pt x="918974" y="1604570"/>
                    <a:pt x="817127" y="1577280"/>
                    <a:pt x="727539" y="1525188"/>
                  </a:cubicBezTo>
                  <a:lnTo>
                    <a:pt x="509167" y="1660436"/>
                  </a:lnTo>
                  <a:lnTo>
                    <a:pt x="381188" y="1532457"/>
                  </a:lnTo>
                  <a:lnTo>
                    <a:pt x="516436" y="1314085"/>
                  </a:lnTo>
                  <a:cubicBezTo>
                    <a:pt x="464344" y="1224497"/>
                    <a:pt x="437054" y="1122650"/>
                    <a:pt x="437373" y="1019019"/>
                  </a:cubicBezTo>
                  <a:lnTo>
                    <a:pt x="211059" y="897527"/>
                  </a:lnTo>
                  <a:lnTo>
                    <a:pt x="257902" y="722704"/>
                  </a:lnTo>
                  <a:lnTo>
                    <a:pt x="514642" y="730645"/>
                  </a:lnTo>
                  <a:cubicBezTo>
                    <a:pt x="566182" y="640738"/>
                    <a:pt x="640738" y="566181"/>
                    <a:pt x="730646" y="514641"/>
                  </a:cubicBezTo>
                  <a:lnTo>
                    <a:pt x="722703" y="257902"/>
                  </a:lnTo>
                  <a:lnTo>
                    <a:pt x="897527" y="211059"/>
                  </a:lnTo>
                  <a:lnTo>
                    <a:pt x="1019018" y="437373"/>
                  </a:lnTo>
                  <a:cubicBezTo>
                    <a:pt x="1122650" y="437054"/>
                    <a:pt x="1224497" y="464344"/>
                    <a:pt x="1314085" y="516436"/>
                  </a:cubicBezTo>
                  <a:lnTo>
                    <a:pt x="1314085" y="516435"/>
                  </a:lnTo>
                  <a:close/>
                </a:path>
              </a:pathLst>
            </a:cu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2771" tIns="712771" rIns="712771" bIns="712771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>
                  <a:solidFill>
                    <a:schemeClr val="bg1"/>
                  </a:solidFill>
                  <a:latin typeface="+mj-lt"/>
                </a:rPr>
                <a:t>Ouverture</a:t>
              </a:r>
            </a:p>
          </p:txBody>
        </p:sp>
        <p:sp>
          <p:nvSpPr>
            <p:cNvPr id="32" name="Flèche en arc 31"/>
            <p:cNvSpPr/>
            <p:nvPr/>
          </p:nvSpPr>
          <p:spPr>
            <a:xfrm rot="1324325">
              <a:off x="2802247" y="2780603"/>
              <a:ext cx="3667354" cy="3667354"/>
            </a:xfrm>
            <a:prstGeom prst="circularArrow">
              <a:avLst>
                <a:gd name="adj1" fmla="val 4687"/>
                <a:gd name="adj2" fmla="val 299029"/>
                <a:gd name="adj3" fmla="val 2536040"/>
                <a:gd name="adj4" fmla="val 15819108"/>
                <a:gd name="adj5" fmla="val 546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Forme 32"/>
            <p:cNvSpPr/>
            <p:nvPr/>
          </p:nvSpPr>
          <p:spPr>
            <a:xfrm>
              <a:off x="239561" y="2566271"/>
              <a:ext cx="2664562" cy="2664562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Flèche en arc 33"/>
            <p:cNvSpPr/>
            <p:nvPr/>
          </p:nvSpPr>
          <p:spPr>
            <a:xfrm rot="918013">
              <a:off x="1354464" y="697481"/>
              <a:ext cx="2872934" cy="2872934"/>
            </a:xfrm>
            <a:prstGeom prst="circularArrow">
              <a:avLst>
                <a:gd name="adj1" fmla="val 5984"/>
                <a:gd name="adj2" fmla="val 821464"/>
                <a:gd name="adj3" fmla="val 13313824"/>
                <a:gd name="adj4" fmla="val 9003271"/>
                <a:gd name="adj5" fmla="val 6981"/>
              </a:avLst>
            </a:prstGeom>
            <a:solidFill>
              <a:srgbClr val="FF9900"/>
            </a:solidFill>
            <a:ln>
              <a:solidFill>
                <a:srgbClr val="FF9900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Text Box 1044"/>
            <p:cNvSpPr txBox="1">
              <a:spLocks noChangeArrowheads="1"/>
            </p:cNvSpPr>
            <p:nvPr/>
          </p:nvSpPr>
          <p:spPr bwMode="auto">
            <a:xfrm>
              <a:off x="6403352" y="993605"/>
              <a:ext cx="409632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7620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  <a:buFontTx/>
                <a:buNone/>
              </a:pPr>
              <a:r>
                <a:rPr lang="en-CA" altLang="fr-FR" sz="2000" b="1" dirty="0"/>
                <a:t>Pratiques Opérationnelles</a:t>
              </a:r>
              <a:endParaRPr lang="fr-CA" altLang="fr-FR" sz="2000" b="1" dirty="0"/>
            </a:p>
          </p:txBody>
        </p:sp>
        <p:sp>
          <p:nvSpPr>
            <p:cNvPr id="36" name="Line 1045"/>
            <p:cNvSpPr>
              <a:spLocks noChangeShapeType="1"/>
            </p:cNvSpPr>
            <p:nvPr/>
          </p:nvSpPr>
          <p:spPr bwMode="auto">
            <a:xfrm>
              <a:off x="6867243" y="1409167"/>
              <a:ext cx="4558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 Box 1061"/>
            <p:cNvSpPr txBox="1">
              <a:spLocks noChangeArrowheads="1"/>
            </p:cNvSpPr>
            <p:nvPr/>
          </p:nvSpPr>
          <p:spPr bwMode="auto">
            <a:xfrm>
              <a:off x="6424422" y="1617316"/>
              <a:ext cx="5331795" cy="42780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66700" indent="-2667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Renforcement de la coopération avec les universités, les écoles d’excellence et les institutions de recherche à caractère scientifique et technique et de créer des passerelles entre les chercheurs de SONATRACH et les chercheurs de la communauté universitaire,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La stimulation de l’entrepreneuriat via les échanges des idées novatrices,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La mobilité des chercheurs, notamment à travers les échanges temporaires de chercheurs, la signature des contrats &amp; MoU pour les formations et les stages d’études supérieures,</a:t>
              </a:r>
            </a:p>
            <a:p>
              <a:pPr marL="342900" indent="-342900" algn="just">
                <a:spcBef>
                  <a:spcPct val="50000"/>
                </a:spcBef>
                <a:spcAft>
                  <a:spcPct val="50000"/>
                </a:spcAft>
                <a:buFont typeface="Arial" panose="020B0604020202020204" pitchFamily="34" charset="0"/>
                <a:buChar char="•"/>
              </a:pPr>
              <a:r>
                <a:rPr lang="fr-FR" altLang="fr-FR" sz="1600" dirty="0"/>
                <a:t>Le partage des installations, particulièrement les laboratoires et les parcs scientifiques.</a:t>
              </a:r>
            </a:p>
          </p:txBody>
        </p:sp>
        <p:cxnSp>
          <p:nvCxnSpPr>
            <p:cNvPr id="38" name="Connecteur droit 37"/>
            <p:cNvCxnSpPr/>
            <p:nvPr/>
          </p:nvCxnSpPr>
          <p:spPr>
            <a:xfrm>
              <a:off x="6482662" y="920913"/>
              <a:ext cx="0" cy="5258791"/>
            </a:xfrm>
            <a:prstGeom prst="line">
              <a:avLst/>
            </a:prstGeom>
            <a:ln w="28575">
              <a:solidFill>
                <a:srgbClr val="FF9900"/>
              </a:solidFill>
              <a:prstDash val="sysDot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969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altLang="en-US" sz="3200" dirty="0">
                <a:effectLst/>
              </a:rPr>
              <a:t>Sommaire</a:t>
            </a:r>
            <a:endParaRPr lang="fr-FR" sz="3200" dirty="0">
              <a:effectLst/>
            </a:endParaRPr>
          </a:p>
        </p:txBody>
      </p:sp>
      <p:sp>
        <p:nvSpPr>
          <p:cNvPr id="26" name="Espace réservé du numéro de diapositive 5"/>
          <p:cNvSpPr txBox="1">
            <a:spLocks/>
          </p:cNvSpPr>
          <p:nvPr/>
        </p:nvSpPr>
        <p:spPr>
          <a:xfrm>
            <a:off x="11305778" y="6483284"/>
            <a:ext cx="550862" cy="25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9965D-C35C-4C81-A866-AF0EB9175DFD}" type="slidenum">
              <a:rPr lang="fr-FR" sz="1200" b="1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35360" y="781130"/>
            <a:ext cx="14276349" cy="5557963"/>
            <a:chOff x="335360" y="766637"/>
            <a:chExt cx="14276349" cy="5557963"/>
          </a:xfrm>
        </p:grpSpPr>
        <p:grpSp>
          <p:nvGrpSpPr>
            <p:cNvPr id="7" name="Groupe 6"/>
            <p:cNvGrpSpPr/>
            <p:nvPr/>
          </p:nvGrpSpPr>
          <p:grpSpPr>
            <a:xfrm>
              <a:off x="335360" y="766637"/>
              <a:ext cx="2912666" cy="5557963"/>
              <a:chOff x="673153" y="-1"/>
              <a:chExt cx="4305247" cy="6248401"/>
            </a:xfrm>
          </p:grpSpPr>
          <p:pic>
            <p:nvPicPr>
              <p:cNvPr id="8" name="Picture 2" descr="A picture containing outdoor, transport&#10;&#10;Description automatically generated">
                <a:extLst>
                  <a:ext uri="{FF2B5EF4-FFF2-40B4-BE49-F238E27FC236}">
                    <a16:creationId xmlns:a16="http://schemas.microsoft.com/office/drawing/2014/main" xmlns="" id="{91943A1A-894D-4861-8EF3-9772439D7A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11" r="64162" b="278"/>
              <a:stretch/>
            </p:blipFill>
            <p:spPr>
              <a:xfrm>
                <a:off x="694099" y="-1"/>
                <a:ext cx="4284301" cy="6248401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E78C5657-EADE-4515-9154-403CDC585CB1}"/>
                  </a:ext>
                </a:extLst>
              </p:cNvPr>
              <p:cNvSpPr/>
              <p:nvPr/>
            </p:nvSpPr>
            <p:spPr>
              <a:xfrm>
                <a:off x="685800" y="-1"/>
                <a:ext cx="4290235" cy="6248401"/>
              </a:xfrm>
              <a:prstGeom prst="rect">
                <a:avLst/>
              </a:prstGeom>
              <a:gradFill>
                <a:gsLst>
                  <a:gs pos="16000">
                    <a:srgbClr val="EE2F2C">
                      <a:alpha val="92000"/>
                    </a:srgbClr>
                  </a:gs>
                  <a:gs pos="100000">
                    <a:srgbClr val="F99303">
                      <a:alpha val="82000"/>
                    </a:srgbClr>
                  </a:gs>
                </a:gsLst>
                <a:lin ang="1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283">
                <a:extLst>
                  <a:ext uri="{FF2B5EF4-FFF2-40B4-BE49-F238E27FC236}">
                    <a16:creationId xmlns:a16="http://schemas.microsoft.com/office/drawing/2014/main" xmlns="" id="{9D43245D-26C2-4384-9619-38BA849880A7}"/>
                  </a:ext>
                </a:extLst>
              </p:cNvPr>
              <p:cNvGrpSpPr/>
              <p:nvPr/>
            </p:nvGrpSpPr>
            <p:grpSpPr>
              <a:xfrm>
                <a:off x="673153" y="3097644"/>
                <a:ext cx="4302882" cy="3150756"/>
                <a:chOff x="691991" y="3097644"/>
                <a:chExt cx="4323885" cy="3150756"/>
              </a:xfrm>
            </p:grpSpPr>
            <p:sp>
              <p:nvSpPr>
                <p:cNvPr id="24" name="Freeform: Shape 282">
                  <a:extLst>
                    <a:ext uri="{FF2B5EF4-FFF2-40B4-BE49-F238E27FC236}">
                      <a16:creationId xmlns:a16="http://schemas.microsoft.com/office/drawing/2014/main" xmlns="" id="{CDB97715-B9D1-439F-85E3-5493E52C8FEF}"/>
                    </a:ext>
                  </a:extLst>
                </p:cNvPr>
                <p:cNvSpPr/>
                <p:nvPr/>
              </p:nvSpPr>
              <p:spPr>
                <a:xfrm>
                  <a:off x="691991" y="3410986"/>
                  <a:ext cx="4323885" cy="2837414"/>
                </a:xfrm>
                <a:custGeom>
                  <a:avLst/>
                  <a:gdLst>
                    <a:gd name="connsiteX0" fmla="*/ 4307332 w 4307332"/>
                    <a:gd name="connsiteY0" fmla="*/ 0 h 2837414"/>
                    <a:gd name="connsiteX1" fmla="*/ 4307332 w 4307332"/>
                    <a:gd name="connsiteY1" fmla="*/ 2837414 h 2837414"/>
                    <a:gd name="connsiteX2" fmla="*/ 0 w 4307332"/>
                    <a:gd name="connsiteY2" fmla="*/ 2837414 h 2837414"/>
                    <a:gd name="connsiteX3" fmla="*/ 0 w 4307332"/>
                    <a:gd name="connsiteY3" fmla="*/ 2714303 h 2837414"/>
                    <a:gd name="connsiteX4" fmla="*/ 54661 w 4307332"/>
                    <a:gd name="connsiteY4" fmla="*/ 2703686 h 2837414"/>
                    <a:gd name="connsiteX5" fmla="*/ 4207739 w 4307332"/>
                    <a:gd name="connsiteY5" fmla="*/ 47625 h 28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7332" h="2837414">
                      <a:moveTo>
                        <a:pt x="4307332" y="0"/>
                      </a:moveTo>
                      <a:lnTo>
                        <a:pt x="4307332" y="2837414"/>
                      </a:lnTo>
                      <a:lnTo>
                        <a:pt x="0" y="2837414"/>
                      </a:lnTo>
                      <a:lnTo>
                        <a:pt x="0" y="2714303"/>
                      </a:lnTo>
                      <a:lnTo>
                        <a:pt x="54661" y="2703686"/>
                      </a:lnTo>
                      <a:cubicBezTo>
                        <a:pt x="1520173" y="2375876"/>
                        <a:pt x="3163903" y="585112"/>
                        <a:pt x="4207739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: Shape 280">
                  <a:extLst>
                    <a:ext uri="{FF2B5EF4-FFF2-40B4-BE49-F238E27FC236}">
                      <a16:creationId xmlns:a16="http://schemas.microsoft.com/office/drawing/2014/main" xmlns="" id="{1FBA0B3C-A454-4D35-81D6-8BDE17DD5F25}"/>
                    </a:ext>
                  </a:extLst>
                </p:cNvPr>
                <p:cNvSpPr/>
                <p:nvPr/>
              </p:nvSpPr>
              <p:spPr>
                <a:xfrm>
                  <a:off x="693046" y="3097644"/>
                  <a:ext cx="4322830" cy="3150755"/>
                </a:xfrm>
                <a:custGeom>
                  <a:avLst/>
                  <a:gdLst>
                    <a:gd name="connsiteX0" fmla="*/ 4306278 w 4306278"/>
                    <a:gd name="connsiteY0" fmla="*/ 0 h 3150755"/>
                    <a:gd name="connsiteX1" fmla="*/ 4306278 w 4306278"/>
                    <a:gd name="connsiteY1" fmla="*/ 3150755 h 3150755"/>
                    <a:gd name="connsiteX2" fmla="*/ 0 w 4306278"/>
                    <a:gd name="connsiteY2" fmla="*/ 3150755 h 3150755"/>
                    <a:gd name="connsiteX3" fmla="*/ 0 w 4306278"/>
                    <a:gd name="connsiteY3" fmla="*/ 2714099 h 3150755"/>
                    <a:gd name="connsiteX4" fmla="*/ 53607 w 4306278"/>
                    <a:gd name="connsiteY4" fmla="*/ 2703686 h 3150755"/>
                    <a:gd name="connsiteX5" fmla="*/ 4206685 w 4306278"/>
                    <a:gd name="connsiteY5" fmla="*/ 47625 h 3150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6278" h="3150755">
                      <a:moveTo>
                        <a:pt x="4306278" y="0"/>
                      </a:moveTo>
                      <a:lnTo>
                        <a:pt x="4306278" y="3150755"/>
                      </a:lnTo>
                      <a:lnTo>
                        <a:pt x="0" y="3150755"/>
                      </a:lnTo>
                      <a:lnTo>
                        <a:pt x="0" y="2714099"/>
                      </a:lnTo>
                      <a:lnTo>
                        <a:pt x="53607" y="2703686"/>
                      </a:lnTo>
                      <a:cubicBezTo>
                        <a:pt x="1519119" y="2375876"/>
                        <a:pt x="3162849" y="585112"/>
                        <a:pt x="4206685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290">
                <a:extLst>
                  <a:ext uri="{FF2B5EF4-FFF2-40B4-BE49-F238E27FC236}">
                    <a16:creationId xmlns:a16="http://schemas.microsoft.com/office/drawing/2014/main" xmlns="" id="{B4BEB354-2669-496C-8788-4646F842072F}"/>
                  </a:ext>
                </a:extLst>
              </p:cNvPr>
              <p:cNvGrpSpPr/>
              <p:nvPr/>
            </p:nvGrpSpPr>
            <p:grpSpPr>
              <a:xfrm>
                <a:off x="2490677" y="4298889"/>
                <a:ext cx="667835" cy="645414"/>
                <a:chOff x="9966325" y="976313"/>
                <a:chExt cx="4445000" cy="4295775"/>
              </a:xfrm>
              <a:solidFill>
                <a:schemeClr val="bg1"/>
              </a:solidFill>
            </p:grpSpPr>
            <p:sp>
              <p:nvSpPr>
                <p:cNvPr id="13" name="Freeform 5">
                  <a:extLst>
                    <a:ext uri="{FF2B5EF4-FFF2-40B4-BE49-F238E27FC236}">
                      <a16:creationId xmlns:a16="http://schemas.microsoft.com/office/drawing/2014/main" xmlns="" id="{DE85BBBD-DDE5-44D4-A6CF-3A030A79C20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66325" y="2989263"/>
                  <a:ext cx="4445000" cy="2282825"/>
                </a:xfrm>
                <a:custGeom>
                  <a:avLst/>
                  <a:gdLst>
                    <a:gd name="T0" fmla="*/ 981 w 1488"/>
                    <a:gd name="T1" fmla="*/ 717 h 765"/>
                    <a:gd name="T2" fmla="*/ 867 w 1488"/>
                    <a:gd name="T3" fmla="*/ 0 h 765"/>
                    <a:gd name="T4" fmla="*/ 777 w 1488"/>
                    <a:gd name="T5" fmla="*/ 41 h 765"/>
                    <a:gd name="T6" fmla="*/ 823 w 1488"/>
                    <a:gd name="T7" fmla="*/ 333 h 765"/>
                    <a:gd name="T8" fmla="*/ 665 w 1488"/>
                    <a:gd name="T9" fmla="*/ 333 h 765"/>
                    <a:gd name="T10" fmla="*/ 650 w 1488"/>
                    <a:gd name="T11" fmla="*/ 429 h 765"/>
                    <a:gd name="T12" fmla="*/ 838 w 1488"/>
                    <a:gd name="T13" fmla="*/ 429 h 765"/>
                    <a:gd name="T14" fmla="*/ 884 w 1488"/>
                    <a:gd name="T15" fmla="*/ 717 h 765"/>
                    <a:gd name="T16" fmla="*/ 604 w 1488"/>
                    <a:gd name="T17" fmla="*/ 717 h 765"/>
                    <a:gd name="T18" fmla="*/ 711 w 1488"/>
                    <a:gd name="T19" fmla="*/ 41 h 765"/>
                    <a:gd name="T20" fmla="*/ 621 w 1488"/>
                    <a:gd name="T21" fmla="*/ 0 h 765"/>
                    <a:gd name="T22" fmla="*/ 507 w 1488"/>
                    <a:gd name="T23" fmla="*/ 717 h 765"/>
                    <a:gd name="T24" fmla="*/ 384 w 1488"/>
                    <a:gd name="T25" fmla="*/ 717 h 765"/>
                    <a:gd name="T26" fmla="*/ 384 w 1488"/>
                    <a:gd name="T27" fmla="*/ 573 h 765"/>
                    <a:gd name="T28" fmla="*/ 96 w 1488"/>
                    <a:gd name="T29" fmla="*/ 573 h 765"/>
                    <a:gd name="T30" fmla="*/ 96 w 1488"/>
                    <a:gd name="T31" fmla="*/ 717 h 765"/>
                    <a:gd name="T32" fmla="*/ 0 w 1488"/>
                    <a:gd name="T33" fmla="*/ 717 h 765"/>
                    <a:gd name="T34" fmla="*/ 0 w 1488"/>
                    <a:gd name="T35" fmla="*/ 765 h 765"/>
                    <a:gd name="T36" fmla="*/ 1488 w 1488"/>
                    <a:gd name="T37" fmla="*/ 765 h 765"/>
                    <a:gd name="T38" fmla="*/ 1488 w 1488"/>
                    <a:gd name="T39" fmla="*/ 717 h 765"/>
                    <a:gd name="T40" fmla="*/ 981 w 1488"/>
                    <a:gd name="T41" fmla="*/ 717 h 765"/>
                    <a:gd name="T42" fmla="*/ 981 w 1488"/>
                    <a:gd name="T43" fmla="*/ 717 h 765"/>
                    <a:gd name="T44" fmla="*/ 981 w 1488"/>
                    <a:gd name="T45" fmla="*/ 717 h 7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88" h="765">
                      <a:moveTo>
                        <a:pt x="981" y="717"/>
                      </a:moveTo>
                      <a:cubicBezTo>
                        <a:pt x="867" y="0"/>
                        <a:pt x="867" y="0"/>
                        <a:pt x="867" y="0"/>
                      </a:cubicBezTo>
                      <a:cubicBezTo>
                        <a:pt x="842" y="21"/>
                        <a:pt x="811" y="36"/>
                        <a:pt x="777" y="41"/>
                      </a:cubicBezTo>
                      <a:cubicBezTo>
                        <a:pt x="823" y="333"/>
                        <a:pt x="823" y="333"/>
                        <a:pt x="823" y="333"/>
                      </a:cubicBezTo>
                      <a:cubicBezTo>
                        <a:pt x="665" y="333"/>
                        <a:pt x="665" y="333"/>
                        <a:pt x="665" y="333"/>
                      </a:cubicBezTo>
                      <a:cubicBezTo>
                        <a:pt x="650" y="429"/>
                        <a:pt x="650" y="429"/>
                        <a:pt x="650" y="429"/>
                      </a:cubicBezTo>
                      <a:cubicBezTo>
                        <a:pt x="838" y="429"/>
                        <a:pt x="838" y="429"/>
                        <a:pt x="838" y="429"/>
                      </a:cubicBezTo>
                      <a:cubicBezTo>
                        <a:pt x="884" y="717"/>
                        <a:pt x="884" y="717"/>
                        <a:pt x="884" y="717"/>
                      </a:cubicBezTo>
                      <a:cubicBezTo>
                        <a:pt x="604" y="717"/>
                        <a:pt x="604" y="717"/>
                        <a:pt x="604" y="717"/>
                      </a:cubicBezTo>
                      <a:cubicBezTo>
                        <a:pt x="711" y="41"/>
                        <a:pt x="711" y="41"/>
                        <a:pt x="711" y="41"/>
                      </a:cubicBezTo>
                      <a:cubicBezTo>
                        <a:pt x="677" y="36"/>
                        <a:pt x="646" y="21"/>
                        <a:pt x="621" y="0"/>
                      </a:cubicBezTo>
                      <a:cubicBezTo>
                        <a:pt x="507" y="717"/>
                        <a:pt x="507" y="717"/>
                        <a:pt x="507" y="717"/>
                      </a:cubicBezTo>
                      <a:cubicBezTo>
                        <a:pt x="384" y="717"/>
                        <a:pt x="384" y="717"/>
                        <a:pt x="384" y="717"/>
                      </a:cubicBezTo>
                      <a:cubicBezTo>
                        <a:pt x="384" y="573"/>
                        <a:pt x="384" y="573"/>
                        <a:pt x="384" y="573"/>
                      </a:cubicBezTo>
                      <a:cubicBezTo>
                        <a:pt x="96" y="573"/>
                        <a:pt x="96" y="573"/>
                        <a:pt x="96" y="573"/>
                      </a:cubicBezTo>
                      <a:cubicBezTo>
                        <a:pt x="96" y="717"/>
                        <a:pt x="96" y="717"/>
                        <a:pt x="96" y="717"/>
                      </a:cubicBez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65"/>
                        <a:pt x="0" y="765"/>
                        <a:pt x="0" y="765"/>
                      </a:cubicBezTo>
                      <a:cubicBezTo>
                        <a:pt x="1488" y="765"/>
                        <a:pt x="1488" y="765"/>
                        <a:pt x="1488" y="765"/>
                      </a:cubicBezTo>
                      <a:cubicBezTo>
                        <a:pt x="1488" y="717"/>
                        <a:pt x="1488" y="717"/>
                        <a:pt x="1488" y="717"/>
                      </a:cubicBezTo>
                      <a:lnTo>
                        <a:pt x="981" y="717"/>
                      </a:lnTo>
                      <a:close/>
                      <a:moveTo>
                        <a:pt x="981" y="717"/>
                      </a:moveTo>
                      <a:cubicBezTo>
                        <a:pt x="981" y="717"/>
                        <a:pt x="981" y="717"/>
                        <a:pt x="981" y="71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">
                  <a:extLst>
                    <a:ext uri="{FF2B5EF4-FFF2-40B4-BE49-F238E27FC236}">
                      <a16:creationId xmlns:a16="http://schemas.microsoft.com/office/drawing/2014/main" xmlns="" id="{CFB777EF-E3BE-43DE-9FE2-D2079A7E867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408025" y="3613151"/>
                  <a:ext cx="860425" cy="1228725"/>
                </a:xfrm>
                <a:custGeom>
                  <a:avLst/>
                  <a:gdLst>
                    <a:gd name="T0" fmla="*/ 0 w 288"/>
                    <a:gd name="T1" fmla="*/ 268 h 412"/>
                    <a:gd name="T2" fmla="*/ 143 w 288"/>
                    <a:gd name="T3" fmla="*/ 412 h 412"/>
                    <a:gd name="T4" fmla="*/ 288 w 288"/>
                    <a:gd name="T5" fmla="*/ 268 h 412"/>
                    <a:gd name="T6" fmla="*/ 266 w 288"/>
                    <a:gd name="T7" fmla="*/ 191 h 412"/>
                    <a:gd name="T8" fmla="*/ 144 w 288"/>
                    <a:gd name="T9" fmla="*/ 0 h 412"/>
                    <a:gd name="T10" fmla="*/ 22 w 288"/>
                    <a:gd name="T11" fmla="*/ 191 h 412"/>
                    <a:gd name="T12" fmla="*/ 0 w 288"/>
                    <a:gd name="T13" fmla="*/ 268 h 412"/>
                    <a:gd name="T14" fmla="*/ 192 w 288"/>
                    <a:gd name="T15" fmla="*/ 268 h 412"/>
                    <a:gd name="T16" fmla="*/ 185 w 288"/>
                    <a:gd name="T17" fmla="*/ 243 h 412"/>
                    <a:gd name="T18" fmla="*/ 147 w 288"/>
                    <a:gd name="T19" fmla="*/ 184 h 412"/>
                    <a:gd name="T20" fmla="*/ 188 w 288"/>
                    <a:gd name="T21" fmla="*/ 159 h 412"/>
                    <a:gd name="T22" fmla="*/ 225 w 288"/>
                    <a:gd name="T23" fmla="*/ 217 h 412"/>
                    <a:gd name="T24" fmla="*/ 240 w 288"/>
                    <a:gd name="T25" fmla="*/ 268 h 412"/>
                    <a:gd name="T26" fmla="*/ 145 w 288"/>
                    <a:gd name="T27" fmla="*/ 364 h 412"/>
                    <a:gd name="T28" fmla="*/ 143 w 288"/>
                    <a:gd name="T29" fmla="*/ 316 h 412"/>
                    <a:gd name="T30" fmla="*/ 192 w 288"/>
                    <a:gd name="T31" fmla="*/ 268 h 412"/>
                    <a:gd name="T32" fmla="*/ 192 w 288"/>
                    <a:gd name="T33" fmla="*/ 268 h 412"/>
                    <a:gd name="T34" fmla="*/ 192 w 288"/>
                    <a:gd name="T35" fmla="*/ 268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8" h="412">
                      <a:moveTo>
                        <a:pt x="0" y="268"/>
                      </a:moveTo>
                      <a:cubicBezTo>
                        <a:pt x="0" y="347"/>
                        <a:pt x="64" y="412"/>
                        <a:pt x="143" y="412"/>
                      </a:cubicBezTo>
                      <a:cubicBezTo>
                        <a:pt x="224" y="412"/>
                        <a:pt x="288" y="347"/>
                        <a:pt x="288" y="268"/>
                      </a:cubicBezTo>
                      <a:cubicBezTo>
                        <a:pt x="288" y="241"/>
                        <a:pt x="280" y="214"/>
                        <a:pt x="266" y="191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22" y="191"/>
                        <a:pt x="22" y="191"/>
                        <a:pt x="22" y="191"/>
                      </a:cubicBezTo>
                      <a:cubicBezTo>
                        <a:pt x="8" y="214"/>
                        <a:pt x="0" y="241"/>
                        <a:pt x="0" y="268"/>
                      </a:cubicBezTo>
                      <a:close/>
                      <a:moveTo>
                        <a:pt x="192" y="268"/>
                      </a:moveTo>
                      <a:cubicBezTo>
                        <a:pt x="192" y="259"/>
                        <a:pt x="189" y="250"/>
                        <a:pt x="185" y="243"/>
                      </a:cubicBezTo>
                      <a:cubicBezTo>
                        <a:pt x="147" y="184"/>
                        <a:pt x="147" y="184"/>
                        <a:pt x="147" y="184"/>
                      </a:cubicBezTo>
                      <a:cubicBezTo>
                        <a:pt x="188" y="159"/>
                        <a:pt x="188" y="159"/>
                        <a:pt x="188" y="159"/>
                      </a:cubicBezTo>
                      <a:cubicBezTo>
                        <a:pt x="225" y="217"/>
                        <a:pt x="225" y="217"/>
                        <a:pt x="225" y="217"/>
                      </a:cubicBezTo>
                      <a:cubicBezTo>
                        <a:pt x="235" y="232"/>
                        <a:pt x="240" y="250"/>
                        <a:pt x="240" y="268"/>
                      </a:cubicBezTo>
                      <a:cubicBezTo>
                        <a:pt x="240" y="321"/>
                        <a:pt x="197" y="364"/>
                        <a:pt x="145" y="364"/>
                      </a:cubicBezTo>
                      <a:cubicBezTo>
                        <a:pt x="143" y="316"/>
                        <a:pt x="143" y="316"/>
                        <a:pt x="143" y="316"/>
                      </a:cubicBezTo>
                      <a:cubicBezTo>
                        <a:pt x="171" y="316"/>
                        <a:pt x="192" y="294"/>
                        <a:pt x="192" y="268"/>
                      </a:cubicBezTo>
                      <a:close/>
                      <a:moveTo>
                        <a:pt x="192" y="268"/>
                      </a:moveTo>
                      <a:cubicBezTo>
                        <a:pt x="192" y="268"/>
                        <a:pt x="192" y="268"/>
                        <a:pt x="192" y="2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:a16="http://schemas.microsoft.com/office/drawing/2014/main" xmlns="" id="{178C608A-107E-4891-B833-96EA0913569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close/>
                      <a:moveTo>
                        <a:pt x="0" y="17"/>
                      </a:move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8">
                  <a:extLst>
                    <a:ext uri="{FF2B5EF4-FFF2-40B4-BE49-F238E27FC236}">
                      <a16:creationId xmlns:a16="http://schemas.microsoft.com/office/drawing/2014/main" xmlns="" id="{C6B477FE-9030-4689-961B-13626CBCBB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moveTo>
                        <a:pt x="0" y="17"/>
                      </a:moveTo>
                      <a:lnTo>
                        <a:pt x="0" y="17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Rectangle 9">
                  <a:extLst>
                    <a:ext uri="{FF2B5EF4-FFF2-40B4-BE49-F238E27FC236}">
                      <a16:creationId xmlns:a16="http://schemas.microsoft.com/office/drawing/2014/main" xmlns="" id="{ADB47BE8-DD01-4C00-B014-59254747A0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96538" y="3124201"/>
                  <a:ext cx="573088" cy="2857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xmlns="" id="{B3AAFF96-9E30-4207-AA5D-82E6A4D76D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045950" y="2408238"/>
                  <a:ext cx="285750" cy="285750"/>
                </a:xfrm>
                <a:custGeom>
                  <a:avLst/>
                  <a:gdLst>
                    <a:gd name="T0" fmla="*/ 96 w 96"/>
                    <a:gd name="T1" fmla="*/ 48 h 96"/>
                    <a:gd name="T2" fmla="*/ 48 w 96"/>
                    <a:gd name="T3" fmla="*/ 96 h 96"/>
                    <a:gd name="T4" fmla="*/ 0 w 96"/>
                    <a:gd name="T5" fmla="*/ 48 h 96"/>
                    <a:gd name="T6" fmla="*/ 48 w 96"/>
                    <a:gd name="T7" fmla="*/ 0 h 96"/>
                    <a:gd name="T8" fmla="*/ 96 w 96"/>
                    <a:gd name="T9" fmla="*/ 48 h 96"/>
                    <a:gd name="T10" fmla="*/ 96 w 96"/>
                    <a:gd name="T11" fmla="*/ 48 h 96"/>
                    <a:gd name="T12" fmla="*/ 96 w 96"/>
                    <a:gd name="T13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96">
                      <a:moveTo>
                        <a:pt x="96" y="48"/>
                      </a:moveTo>
                      <a:cubicBezTo>
                        <a:pt x="96" y="74"/>
                        <a:pt x="75" y="96"/>
                        <a:pt x="48" y="96"/>
                      </a:cubicBezTo>
                      <a:cubicBezTo>
                        <a:pt x="21" y="96"/>
                        <a:pt x="0" y="74"/>
                        <a:pt x="0" y="48"/>
                      </a:cubicBezTo>
                      <a:cubicBezTo>
                        <a:pt x="0" y="21"/>
                        <a:pt x="21" y="0"/>
                        <a:pt x="48" y="0"/>
                      </a:cubicBezTo>
                      <a:cubicBezTo>
                        <a:pt x="75" y="0"/>
                        <a:pt x="96" y="21"/>
                        <a:pt x="96" y="48"/>
                      </a:cubicBezTo>
                      <a:close/>
                      <a:moveTo>
                        <a:pt x="96" y="48"/>
                      </a:moveTo>
                      <a:cubicBezTo>
                        <a:pt x="96" y="48"/>
                        <a:pt x="96" y="48"/>
                        <a:pt x="96" y="4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xmlns="" id="{0C248806-2676-47A4-A977-7CDC837C5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39413" y="3554413"/>
                  <a:ext cx="287338" cy="10017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2">
                  <a:extLst>
                    <a:ext uri="{FF2B5EF4-FFF2-40B4-BE49-F238E27FC236}">
                      <a16:creationId xmlns:a16="http://schemas.microsoft.com/office/drawing/2014/main" xmlns="" id="{FD717691-FA8E-455F-B576-91ED00E72B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758613" y="2122488"/>
                  <a:ext cx="860425" cy="858838"/>
                </a:xfrm>
                <a:custGeom>
                  <a:avLst/>
                  <a:gdLst>
                    <a:gd name="T0" fmla="*/ 144 w 288"/>
                    <a:gd name="T1" fmla="*/ 0 h 288"/>
                    <a:gd name="T2" fmla="*/ 0 w 288"/>
                    <a:gd name="T3" fmla="*/ 144 h 288"/>
                    <a:gd name="T4" fmla="*/ 144 w 288"/>
                    <a:gd name="T5" fmla="*/ 288 h 288"/>
                    <a:gd name="T6" fmla="*/ 288 w 288"/>
                    <a:gd name="T7" fmla="*/ 144 h 288"/>
                    <a:gd name="T8" fmla="*/ 144 w 288"/>
                    <a:gd name="T9" fmla="*/ 0 h 288"/>
                    <a:gd name="T10" fmla="*/ 144 w 288"/>
                    <a:gd name="T11" fmla="*/ 240 h 288"/>
                    <a:gd name="T12" fmla="*/ 48 w 288"/>
                    <a:gd name="T13" fmla="*/ 144 h 288"/>
                    <a:gd name="T14" fmla="*/ 144 w 288"/>
                    <a:gd name="T15" fmla="*/ 48 h 288"/>
                    <a:gd name="T16" fmla="*/ 240 w 288"/>
                    <a:gd name="T17" fmla="*/ 144 h 288"/>
                    <a:gd name="T18" fmla="*/ 144 w 288"/>
                    <a:gd name="T19" fmla="*/ 240 h 288"/>
                    <a:gd name="T20" fmla="*/ 144 w 288"/>
                    <a:gd name="T21" fmla="*/ 240 h 288"/>
                    <a:gd name="T22" fmla="*/ 144 w 288"/>
                    <a:gd name="T23" fmla="*/ 24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8" h="288">
                      <a:moveTo>
                        <a:pt x="144" y="0"/>
                      </a:moveTo>
                      <a:cubicBezTo>
                        <a:pt x="65" y="0"/>
                        <a:pt x="0" y="64"/>
                        <a:pt x="0" y="144"/>
                      </a:cubicBezTo>
                      <a:cubicBezTo>
                        <a:pt x="0" y="223"/>
                        <a:pt x="65" y="288"/>
                        <a:pt x="144" y="288"/>
                      </a:cubicBezTo>
                      <a:cubicBezTo>
                        <a:pt x="223" y="288"/>
                        <a:pt x="288" y="223"/>
                        <a:pt x="288" y="144"/>
                      </a:cubicBezTo>
                      <a:cubicBezTo>
                        <a:pt x="288" y="64"/>
                        <a:pt x="223" y="0"/>
                        <a:pt x="144" y="0"/>
                      </a:cubicBezTo>
                      <a:close/>
                      <a:moveTo>
                        <a:pt x="144" y="240"/>
                      </a:moveTo>
                      <a:cubicBezTo>
                        <a:pt x="91" y="240"/>
                        <a:pt x="48" y="196"/>
                        <a:pt x="48" y="144"/>
                      </a:cubicBezTo>
                      <a:cubicBezTo>
                        <a:pt x="48" y="91"/>
                        <a:pt x="91" y="48"/>
                        <a:pt x="144" y="48"/>
                      </a:cubicBezTo>
                      <a:cubicBezTo>
                        <a:pt x="197" y="48"/>
                        <a:pt x="240" y="91"/>
                        <a:pt x="240" y="144"/>
                      </a:cubicBezTo>
                      <a:cubicBezTo>
                        <a:pt x="240" y="196"/>
                        <a:pt x="197" y="240"/>
                        <a:pt x="144" y="240"/>
                      </a:cubicBezTo>
                      <a:close/>
                      <a:moveTo>
                        <a:pt x="144" y="240"/>
                      </a:moveTo>
                      <a:cubicBezTo>
                        <a:pt x="144" y="240"/>
                        <a:pt x="144" y="240"/>
                        <a:pt x="144" y="24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3">
                  <a:extLst>
                    <a:ext uri="{FF2B5EF4-FFF2-40B4-BE49-F238E27FC236}">
                      <a16:creationId xmlns:a16="http://schemas.microsoft.com/office/drawing/2014/main" xmlns="" id="{45ED9B27-9827-4D20-B9B2-9581718DFA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09200" y="1579563"/>
                  <a:ext cx="3152775" cy="900113"/>
                </a:xfrm>
                <a:custGeom>
                  <a:avLst/>
                  <a:gdLst>
                    <a:gd name="T0" fmla="*/ 65 w 1055"/>
                    <a:gd name="T1" fmla="*/ 302 h 302"/>
                    <a:gd name="T2" fmla="*/ 75 w 1055"/>
                    <a:gd name="T3" fmla="*/ 301 h 302"/>
                    <a:gd name="T4" fmla="*/ 534 w 1055"/>
                    <a:gd name="T5" fmla="*/ 223 h 302"/>
                    <a:gd name="T6" fmla="*/ 696 w 1055"/>
                    <a:gd name="T7" fmla="*/ 134 h 302"/>
                    <a:gd name="T8" fmla="*/ 815 w 1055"/>
                    <a:gd name="T9" fmla="*/ 175 h 302"/>
                    <a:gd name="T10" fmla="*/ 1055 w 1055"/>
                    <a:gd name="T11" fmla="*/ 134 h 302"/>
                    <a:gd name="T12" fmla="*/ 977 w 1055"/>
                    <a:gd name="T13" fmla="*/ 0 h 302"/>
                    <a:gd name="T14" fmla="*/ 54 w 1055"/>
                    <a:gd name="T15" fmla="*/ 145 h 302"/>
                    <a:gd name="T16" fmla="*/ 0 w 1055"/>
                    <a:gd name="T17" fmla="*/ 209 h 302"/>
                    <a:gd name="T18" fmla="*/ 0 w 1055"/>
                    <a:gd name="T19" fmla="*/ 237 h 302"/>
                    <a:gd name="T20" fmla="*/ 65 w 1055"/>
                    <a:gd name="T21" fmla="*/ 302 h 302"/>
                    <a:gd name="T22" fmla="*/ 65 w 1055"/>
                    <a:gd name="T23" fmla="*/ 302 h 302"/>
                    <a:gd name="T24" fmla="*/ 65 w 1055"/>
                    <a:gd name="T25" fmla="*/ 302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55" h="302">
                      <a:moveTo>
                        <a:pt x="65" y="302"/>
                      </a:moveTo>
                      <a:cubicBezTo>
                        <a:pt x="68" y="302"/>
                        <a:pt x="72" y="301"/>
                        <a:pt x="75" y="301"/>
                      </a:cubicBezTo>
                      <a:cubicBezTo>
                        <a:pt x="534" y="223"/>
                        <a:pt x="534" y="223"/>
                        <a:pt x="534" y="223"/>
                      </a:cubicBezTo>
                      <a:cubicBezTo>
                        <a:pt x="568" y="169"/>
                        <a:pt x="628" y="134"/>
                        <a:pt x="696" y="134"/>
                      </a:cubicBezTo>
                      <a:cubicBezTo>
                        <a:pt x="741" y="134"/>
                        <a:pt x="782" y="149"/>
                        <a:pt x="815" y="175"/>
                      </a:cubicBezTo>
                      <a:cubicBezTo>
                        <a:pt x="1055" y="134"/>
                        <a:pt x="1055" y="134"/>
                        <a:pt x="1055" y="134"/>
                      </a:cubicBezTo>
                      <a:cubicBezTo>
                        <a:pt x="977" y="0"/>
                        <a:pt x="977" y="0"/>
                        <a:pt x="977" y="0"/>
                      </a:cubicBezTo>
                      <a:cubicBezTo>
                        <a:pt x="54" y="145"/>
                        <a:pt x="54" y="145"/>
                        <a:pt x="54" y="145"/>
                      </a:cubicBezTo>
                      <a:cubicBezTo>
                        <a:pt x="23" y="150"/>
                        <a:pt x="0" y="177"/>
                        <a:pt x="0" y="209"/>
                      </a:cubicBezTo>
                      <a:cubicBezTo>
                        <a:pt x="0" y="237"/>
                        <a:pt x="0" y="237"/>
                        <a:pt x="0" y="237"/>
                      </a:cubicBezTo>
                      <a:cubicBezTo>
                        <a:pt x="0" y="273"/>
                        <a:pt x="29" y="302"/>
                        <a:pt x="65" y="302"/>
                      </a:cubicBezTo>
                      <a:close/>
                      <a:moveTo>
                        <a:pt x="65" y="302"/>
                      </a:moveTo>
                      <a:cubicBezTo>
                        <a:pt x="65" y="302"/>
                        <a:pt x="65" y="302"/>
                        <a:pt x="65" y="30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14">
                  <a:extLst>
                    <a:ext uri="{FF2B5EF4-FFF2-40B4-BE49-F238E27FC236}">
                      <a16:creationId xmlns:a16="http://schemas.microsoft.com/office/drawing/2014/main" xmlns="" id="{205DDA8A-FE7A-41C3-90B0-30DAF7A727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846050" y="976313"/>
                  <a:ext cx="1422400" cy="1289050"/>
                </a:xfrm>
                <a:custGeom>
                  <a:avLst/>
                  <a:gdLst>
                    <a:gd name="T0" fmla="*/ 453 w 476"/>
                    <a:gd name="T1" fmla="*/ 269 h 432"/>
                    <a:gd name="T2" fmla="*/ 254 w 476"/>
                    <a:gd name="T3" fmla="*/ 35 h 432"/>
                    <a:gd name="T4" fmla="*/ 179 w 476"/>
                    <a:gd name="T5" fmla="*/ 0 h 432"/>
                    <a:gd name="T6" fmla="*/ 0 w 476"/>
                    <a:gd name="T7" fmla="*/ 0 h 432"/>
                    <a:gd name="T8" fmla="*/ 250 w 476"/>
                    <a:gd name="T9" fmla="*/ 432 h 432"/>
                    <a:gd name="T10" fmla="*/ 377 w 476"/>
                    <a:gd name="T11" fmla="*/ 432 h 432"/>
                    <a:gd name="T12" fmla="*/ 476 w 476"/>
                    <a:gd name="T13" fmla="*/ 333 h 432"/>
                    <a:gd name="T14" fmla="*/ 453 w 476"/>
                    <a:gd name="T15" fmla="*/ 269 h 432"/>
                    <a:gd name="T16" fmla="*/ 377 w 476"/>
                    <a:gd name="T17" fmla="*/ 336 h 432"/>
                    <a:gd name="T18" fmla="*/ 305 w 476"/>
                    <a:gd name="T19" fmla="*/ 336 h 432"/>
                    <a:gd name="T20" fmla="*/ 166 w 476"/>
                    <a:gd name="T21" fmla="*/ 96 h 432"/>
                    <a:gd name="T22" fmla="*/ 179 w 476"/>
                    <a:gd name="T23" fmla="*/ 96 h 432"/>
                    <a:gd name="T24" fmla="*/ 181 w 476"/>
                    <a:gd name="T25" fmla="*/ 97 h 432"/>
                    <a:gd name="T26" fmla="*/ 380 w 476"/>
                    <a:gd name="T27" fmla="*/ 333 h 432"/>
                    <a:gd name="T28" fmla="*/ 377 w 476"/>
                    <a:gd name="T29" fmla="*/ 336 h 432"/>
                    <a:gd name="T30" fmla="*/ 377 w 476"/>
                    <a:gd name="T31" fmla="*/ 336 h 432"/>
                    <a:gd name="T32" fmla="*/ 377 w 476"/>
                    <a:gd name="T33" fmla="*/ 336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6" h="432">
                      <a:moveTo>
                        <a:pt x="453" y="269"/>
                      </a:moveTo>
                      <a:cubicBezTo>
                        <a:pt x="254" y="35"/>
                        <a:pt x="254" y="35"/>
                        <a:pt x="254" y="35"/>
                      </a:cubicBezTo>
                      <a:cubicBezTo>
                        <a:pt x="236" y="12"/>
                        <a:pt x="208" y="0"/>
                        <a:pt x="17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50" y="432"/>
                        <a:pt x="250" y="432"/>
                        <a:pt x="250" y="432"/>
                      </a:cubicBezTo>
                      <a:cubicBezTo>
                        <a:pt x="377" y="432"/>
                        <a:pt x="377" y="432"/>
                        <a:pt x="377" y="432"/>
                      </a:cubicBezTo>
                      <a:cubicBezTo>
                        <a:pt x="432" y="432"/>
                        <a:pt x="476" y="387"/>
                        <a:pt x="476" y="333"/>
                      </a:cubicBezTo>
                      <a:cubicBezTo>
                        <a:pt x="476" y="309"/>
                        <a:pt x="468" y="287"/>
                        <a:pt x="453" y="269"/>
                      </a:cubicBezTo>
                      <a:close/>
                      <a:moveTo>
                        <a:pt x="377" y="336"/>
                      </a:moveTo>
                      <a:cubicBezTo>
                        <a:pt x="305" y="336"/>
                        <a:pt x="305" y="336"/>
                        <a:pt x="305" y="336"/>
                      </a:cubicBezTo>
                      <a:cubicBezTo>
                        <a:pt x="166" y="96"/>
                        <a:pt x="166" y="96"/>
                        <a:pt x="166" y="96"/>
                      </a:cubicBezTo>
                      <a:cubicBezTo>
                        <a:pt x="179" y="96"/>
                        <a:pt x="179" y="96"/>
                        <a:pt x="179" y="96"/>
                      </a:cubicBezTo>
                      <a:cubicBezTo>
                        <a:pt x="180" y="96"/>
                        <a:pt x="181" y="96"/>
                        <a:pt x="181" y="97"/>
                      </a:cubicBezTo>
                      <a:cubicBezTo>
                        <a:pt x="380" y="333"/>
                        <a:pt x="380" y="333"/>
                        <a:pt x="380" y="333"/>
                      </a:cubicBezTo>
                      <a:cubicBezTo>
                        <a:pt x="380" y="334"/>
                        <a:pt x="379" y="336"/>
                        <a:pt x="377" y="336"/>
                      </a:cubicBezTo>
                      <a:close/>
                      <a:moveTo>
                        <a:pt x="377" y="336"/>
                      </a:moveTo>
                      <a:cubicBezTo>
                        <a:pt x="377" y="336"/>
                        <a:pt x="377" y="336"/>
                        <a:pt x="377" y="33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Rectangle 15">
                  <a:extLst>
                    <a:ext uri="{FF2B5EF4-FFF2-40B4-BE49-F238E27FC236}">
                      <a16:creationId xmlns:a16="http://schemas.microsoft.com/office/drawing/2014/main" xmlns="" id="{9125BE10-E10D-4E29-8014-FEE084918A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95363" y="2408238"/>
                  <a:ext cx="285750" cy="787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2" name="Straight Connector 303">
                <a:extLst>
                  <a:ext uri="{FF2B5EF4-FFF2-40B4-BE49-F238E27FC236}">
                    <a16:creationId xmlns:a16="http://schemas.microsoft.com/office/drawing/2014/main" xmlns="" id="{B2C67B00-4C3A-47B7-A15A-EDF6A0B9E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4594" y="4944303"/>
                <a:ext cx="0" cy="130409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3312101" y="1600096"/>
              <a:ext cx="11299608" cy="4144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325" tIns="44162" rIns="88325" bIns="44162"/>
            <a:lstStyle>
              <a:lvl1pPr marL="342900" indent="-342900" algn="l" defTabSz="91281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defTabSz="91281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defTabSz="9128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defTabSz="9128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Aft>
                  <a:spcPct val="0"/>
                </a:spcAft>
                <a:buFont typeface="+mj-lt"/>
                <a:buAutoNum type="arabicPeriod"/>
              </a:pPr>
              <a:endParaRPr lang="fr-FR" altLang="fr-FR" sz="2000" b="1" dirty="0">
                <a:solidFill>
                  <a:srgbClr val="FF9725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3288149" y="755606"/>
            <a:ext cx="71581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r-FR" sz="2400" b="1" dirty="0"/>
              <a:t>La chaine de valeur de la Sonatrach</a:t>
            </a:r>
          </a:p>
          <a:p>
            <a:pPr marL="457200" indent="-457200">
              <a:buAutoNum type="arabicPeriod"/>
            </a:pPr>
            <a:endParaRPr lang="fr-FR" sz="2400" b="1" dirty="0"/>
          </a:p>
          <a:p>
            <a:r>
              <a:rPr lang="fr-FR" sz="2400" b="1" dirty="0"/>
              <a:t>2. L’historique de la R&amp;D et l innovation à la Sonatrach</a:t>
            </a:r>
          </a:p>
          <a:p>
            <a:endParaRPr lang="fr-FR" sz="2400" b="1" dirty="0"/>
          </a:p>
          <a:p>
            <a:r>
              <a:rPr lang="fr-FR" sz="2400" b="1" dirty="0"/>
              <a:t>3. Une nouvelle Approche dans l’organisation de nouvelles missions</a:t>
            </a:r>
          </a:p>
          <a:p>
            <a:endParaRPr lang="fr-FR" sz="2400" b="1" dirty="0"/>
          </a:p>
          <a:p>
            <a:r>
              <a:rPr lang="fr-FR" sz="2400" b="1" dirty="0"/>
              <a:t>4. La démarche adoptée</a:t>
            </a:r>
          </a:p>
          <a:p>
            <a:r>
              <a:rPr lang="fr-FR" sz="2400" b="1" dirty="0" smtClean="0"/>
              <a:t>    4.1 </a:t>
            </a:r>
            <a:r>
              <a:rPr lang="fr-FR" sz="2400" b="1" dirty="0"/>
              <a:t>La mise en place des outils nécessaires </a:t>
            </a:r>
          </a:p>
          <a:p>
            <a:r>
              <a:rPr lang="fr-FR" sz="2400" b="1" dirty="0" smtClean="0"/>
              <a:t>    4.2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L’état à l’actuel</a:t>
            </a:r>
          </a:p>
          <a:p>
            <a:endParaRPr lang="fr-FR" sz="2400" b="1" dirty="0"/>
          </a:p>
          <a:p>
            <a:r>
              <a:rPr lang="fr-FR" sz="2400" b="1" dirty="0"/>
              <a:t>5. Quelques résultats déjà</a:t>
            </a:r>
          </a:p>
          <a:p>
            <a:endParaRPr lang="fr-FR" sz="2400" b="1" dirty="0"/>
          </a:p>
          <a:p>
            <a:r>
              <a:rPr lang="fr-FR" sz="2400" b="1" dirty="0"/>
              <a:t>6. Des perspectives difficiles mais </a:t>
            </a:r>
            <a:r>
              <a:rPr lang="fr-FR" sz="2400" b="1" dirty="0" smtClean="0"/>
              <a:t>réalisables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6939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itre 1"/>
          <p:cNvSpPr>
            <a:spLocks noGrp="1"/>
          </p:cNvSpPr>
          <p:nvPr>
            <p:ph type="title"/>
          </p:nvPr>
        </p:nvSpPr>
        <p:spPr>
          <a:xfrm>
            <a:off x="239561" y="130622"/>
            <a:ext cx="11521280" cy="562074"/>
          </a:xfrm>
        </p:spPr>
        <p:txBody>
          <a:bodyPr>
            <a:normAutofit/>
          </a:bodyPr>
          <a:lstStyle/>
          <a:p>
            <a:r>
              <a:rPr lang="fr-FR" dirty="0">
                <a:effectLst/>
                <a:latin typeface="+mn-lt"/>
              </a:rPr>
              <a:t>Programme de </a:t>
            </a:r>
            <a:r>
              <a:rPr lang="fr-FR" dirty="0" smtClean="0">
                <a:effectLst/>
                <a:latin typeface="+mn-lt"/>
              </a:rPr>
              <a:t>stratégie </a:t>
            </a:r>
            <a:r>
              <a:rPr lang="fr-FR" dirty="0">
                <a:effectLst/>
                <a:latin typeface="+mn-lt"/>
              </a:rPr>
              <a:t>de Sonatrach et déclinaisons R&amp;D à horizon 2030</a:t>
            </a:r>
          </a:p>
        </p:txBody>
      </p:sp>
      <p:sp>
        <p:nvSpPr>
          <p:cNvPr id="55" name="TextBox 67">
            <a:extLst>
              <a:ext uri="{FF2B5EF4-FFF2-40B4-BE49-F238E27FC236}">
                <a16:creationId xmlns:a16="http://schemas.microsoft.com/office/drawing/2014/main" xmlns="" id="{FB2A8A95-1F91-45B5-B527-B78AAF86CC6F}"/>
              </a:ext>
            </a:extLst>
          </p:cNvPr>
          <p:cNvSpPr txBox="1"/>
          <p:nvPr/>
        </p:nvSpPr>
        <p:spPr bwMode="auto">
          <a:xfrm>
            <a:off x="2560283" y="5628978"/>
            <a:ext cx="2890982" cy="584775"/>
          </a:xfrm>
          <a:prstGeom prst="rect">
            <a:avLst/>
          </a:prstGeom>
          <a:solidFill>
            <a:schemeClr val="bg1"/>
          </a:solidFill>
          <a:ln w="12700" cap="sq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marL="0" lvl="3" algn="ctr">
              <a:buClr>
                <a:srgbClr val="F79646">
                  <a:lumMod val="75000"/>
                </a:srgbClr>
              </a:buClr>
              <a:defRPr/>
            </a:pPr>
            <a:r>
              <a:rPr lang="fr-FR" sz="1600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Pg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 : Forage, Production &amp; </a:t>
            </a:r>
            <a:r>
              <a:rPr lang="fr-FR" sz="1600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Reserv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. Engin</a:t>
            </a:r>
            <a:endParaRPr lang="fr-FR" sz="1600" b="1" dirty="0">
              <a:latin typeface="Arial" panose="020B0604020202020204" pitchFamily="34" charset="0"/>
              <a:ea typeface="Times New Roman"/>
              <a:sym typeface="Arial" panose="020B0604020202020204" pitchFamily="34" charset="0"/>
            </a:endParaRPr>
          </a:p>
        </p:txBody>
      </p:sp>
      <p:sp>
        <p:nvSpPr>
          <p:cNvPr id="157" name="TextBox 67">
            <a:extLst>
              <a:ext uri="{FF2B5EF4-FFF2-40B4-BE49-F238E27FC236}">
                <a16:creationId xmlns:a16="http://schemas.microsoft.com/office/drawing/2014/main" xmlns="" id="{FB2A8A95-1F91-45B5-B527-B78AAF86CC6F}"/>
              </a:ext>
            </a:extLst>
          </p:cNvPr>
          <p:cNvSpPr txBox="1"/>
          <p:nvPr/>
        </p:nvSpPr>
        <p:spPr bwMode="auto">
          <a:xfrm>
            <a:off x="9609215" y="5631580"/>
            <a:ext cx="2364509" cy="584775"/>
          </a:xfrm>
          <a:prstGeom prst="rect">
            <a:avLst/>
          </a:prstGeom>
          <a:noFill/>
          <a:ln w="12700" cap="sq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marL="0" lvl="3" algn="ctr">
              <a:buClr>
                <a:srgbClr val="F79646">
                  <a:lumMod val="75000"/>
                </a:srgbClr>
              </a:buClr>
              <a:defRPr/>
            </a:pPr>
            <a:r>
              <a:rPr lang="fr-FR" sz="1600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Pg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: </a:t>
            </a:r>
            <a:r>
              <a:rPr lang="fr-FR" sz="1600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ENRs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 &amp; Efficacité Energétique</a:t>
            </a:r>
            <a:endParaRPr lang="fr-FR" sz="1600" b="1" dirty="0">
              <a:latin typeface="Arial" panose="020B0604020202020204" pitchFamily="34" charset="0"/>
              <a:ea typeface="Times New Roman"/>
              <a:sym typeface="Arial" panose="020B0604020202020204" pitchFamily="34" charset="0"/>
            </a:endParaRPr>
          </a:p>
        </p:txBody>
      </p:sp>
      <p:sp>
        <p:nvSpPr>
          <p:cNvPr id="158" name="TextBox 67">
            <a:extLst>
              <a:ext uri="{FF2B5EF4-FFF2-40B4-BE49-F238E27FC236}">
                <a16:creationId xmlns:a16="http://schemas.microsoft.com/office/drawing/2014/main" xmlns="" id="{FB2A8A95-1F91-45B5-B527-B78AAF86CC6F}"/>
              </a:ext>
            </a:extLst>
          </p:cNvPr>
          <p:cNvSpPr txBox="1"/>
          <p:nvPr/>
        </p:nvSpPr>
        <p:spPr bwMode="auto">
          <a:xfrm>
            <a:off x="7185892" y="5663730"/>
            <a:ext cx="1779879" cy="338554"/>
          </a:xfrm>
          <a:prstGeom prst="rect">
            <a:avLst/>
          </a:prstGeom>
          <a:solidFill>
            <a:schemeClr val="bg1"/>
          </a:solidFill>
          <a:ln w="12700" cap="sq" algn="ctr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marL="0" lvl="3" algn="ctr">
              <a:buClr>
                <a:srgbClr val="F79646">
                  <a:lumMod val="75000"/>
                </a:srgbClr>
              </a:buClr>
              <a:defRPr/>
            </a:pPr>
            <a:r>
              <a:rPr lang="fr-FR" sz="1600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Pg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  <a:hlinkClick r:id="" action="ppaction://noaction"/>
              </a:rPr>
              <a:t> : IOR/EOR</a:t>
            </a:r>
            <a:endParaRPr lang="fr-FR" sz="1600" b="1" dirty="0">
              <a:latin typeface="Arial" panose="020B0604020202020204" pitchFamily="34" charset="0"/>
              <a:ea typeface="Times New Roman"/>
              <a:sym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1C020B50-A5A1-4B4A-9254-5D39D7DB50E6}"/>
              </a:ext>
            </a:extLst>
          </p:cNvPr>
          <p:cNvSpPr/>
          <p:nvPr/>
        </p:nvSpPr>
        <p:spPr bwMode="auto">
          <a:xfrm>
            <a:off x="1652003" y="2318059"/>
            <a:ext cx="1980000" cy="2047680"/>
          </a:xfrm>
          <a:prstGeom prst="rect">
            <a:avLst/>
          </a:prstGeom>
          <a:solidFill>
            <a:srgbClr val="FFCC00"/>
          </a:solidFill>
          <a:ln w="22225" cap="sq" algn="ctr">
            <a:noFill/>
            <a:miter lim="800000"/>
            <a:headEnd/>
            <a:tailEnd/>
          </a:ln>
          <a:effectLst/>
        </p:spPr>
        <p:txBody>
          <a:bodyPr wrap="square" lIns="91440" tIns="457200" rIns="91440" bIns="457200" rtlCol="0" anchor="ctr">
            <a:noAutofit/>
          </a:bodyPr>
          <a:lstStyle/>
          <a:p>
            <a:pPr marL="0" lvl="3" algn="ctr">
              <a:buClr>
                <a:srgbClr val="F79646">
                  <a:lumMod val="75000"/>
                </a:srgbClr>
              </a:buClr>
              <a:defRPr/>
            </a:pPr>
            <a:r>
              <a:rPr lang="fr-FR" b="1" dirty="0">
                <a:latin typeface="Arial" charset="0"/>
              </a:rPr>
              <a:t>X</a:t>
            </a:r>
            <a:r>
              <a:rPr lang="fr-FR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2 notre efficacité  par </a:t>
            </a:r>
            <a:r>
              <a:rPr lang="fr-FR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rig</a:t>
            </a:r>
            <a:r>
              <a:rPr lang="fr-FR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 : </a:t>
            </a:r>
          </a:p>
          <a:p>
            <a:pPr marL="0" lvl="3" algn="ctr">
              <a:buClr>
                <a:srgbClr val="F79646">
                  <a:lumMod val="75000"/>
                </a:srgbClr>
              </a:buClr>
              <a:defRPr/>
            </a:pPr>
            <a:endParaRPr lang="fr-FR" sz="1600" b="1" dirty="0">
              <a:latin typeface="Arial" panose="020B0604020202020204" pitchFamily="34" charset="0"/>
              <a:ea typeface="Times New Roman"/>
              <a:sym typeface="Arial" panose="020B0604020202020204" pitchFamily="34" charset="0"/>
            </a:endParaRPr>
          </a:p>
          <a:p>
            <a:pPr marL="0" lvl="3" algn="ctr">
              <a:buClr>
                <a:srgbClr val="F79646">
                  <a:lumMod val="75000"/>
                </a:srgbClr>
              </a:buClr>
              <a:defRPr/>
            </a:pPr>
            <a:r>
              <a:rPr lang="fr-FR" sz="1600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Passer 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à 6 puits/an/</a:t>
            </a:r>
            <a:r>
              <a:rPr lang="fr-FR" sz="1600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rig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 </a:t>
            </a:r>
            <a:r>
              <a:rPr lang="fr-FR" sz="1600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en développement et 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4 en exploration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A7ECC29-A406-4D50-96C2-EA975CBF90A6}"/>
              </a:ext>
            </a:extLst>
          </p:cNvPr>
          <p:cNvSpPr/>
          <p:nvPr/>
        </p:nvSpPr>
        <p:spPr bwMode="auto">
          <a:xfrm>
            <a:off x="7041187" y="1593199"/>
            <a:ext cx="1980000" cy="2775159"/>
          </a:xfrm>
          <a:prstGeom prst="rect">
            <a:avLst/>
          </a:prstGeom>
          <a:solidFill>
            <a:srgbClr val="FFCC00"/>
          </a:solidFill>
          <a:ln w="22225" cap="sq" algn="ctr">
            <a:noFill/>
            <a:miter lim="800000"/>
            <a:headEnd/>
            <a:tailEnd/>
          </a:ln>
          <a:effectLst/>
        </p:spPr>
        <p:txBody>
          <a:bodyPr wrap="square" lIns="91440" tIns="457200" rIns="91440" bIns="457200" rtlCol="0" anchor="ctr">
            <a:noAutofit/>
          </a:bodyPr>
          <a:lstStyle/>
          <a:p>
            <a:pPr marL="0" lvl="3" algn="ctr"/>
            <a:r>
              <a:rPr lang="fr-FR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Optimiser les performances des puits (+2 </a:t>
            </a:r>
            <a:r>
              <a:rPr lang="fr-FR" b="1" dirty="0" err="1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Mtep</a:t>
            </a:r>
            <a:r>
              <a:rPr lang="fr-FR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 d'ici 2022)</a:t>
            </a:r>
          </a:p>
          <a:p>
            <a:pPr marL="0" lvl="3" algn="ctr"/>
            <a:endParaRPr lang="fr-FR" sz="1600" b="1" dirty="0">
              <a:latin typeface="Arial" panose="020B0604020202020204" pitchFamily="34" charset="0"/>
              <a:ea typeface="Times New Roman"/>
              <a:sym typeface="Arial" panose="020B0604020202020204" pitchFamily="34" charset="0"/>
            </a:endParaRPr>
          </a:p>
          <a:p>
            <a:pPr marL="0" lvl="3" algn="ctr"/>
            <a:endParaRPr lang="fr-FR" sz="1600" b="1" dirty="0">
              <a:latin typeface="Arial" panose="020B0604020202020204" pitchFamily="34" charset="0"/>
              <a:ea typeface="Times New Roman"/>
              <a:sym typeface="Arial" panose="020B0604020202020204" pitchFamily="34" charset="0"/>
            </a:endParaRPr>
          </a:p>
          <a:p>
            <a:pPr marL="0" lvl="3" algn="ctr"/>
            <a:r>
              <a:rPr lang="fr-FR" sz="1600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Déployer les technologies </a:t>
            </a:r>
            <a:r>
              <a:rPr lang="fr-FR" sz="1600" b="1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IOR/EOR</a:t>
            </a:r>
            <a:r>
              <a:rPr lang="fr-FR" sz="1600" dirty="0">
                <a:latin typeface="Arial" panose="020B0604020202020204" pitchFamily="34" charset="0"/>
                <a:ea typeface="Times New Roman"/>
                <a:sym typeface="Arial" panose="020B0604020202020204" pitchFamily="34" charset="0"/>
              </a:rPr>
              <a:t> sur nos champs</a:t>
            </a:r>
            <a:endParaRPr lang="fr-FR" sz="1600" dirty="0">
              <a:latin typeface="Arial" panose="020B0604020202020204" pitchFamily="34" charset="0"/>
              <a:ea typeface="Times New Roman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xmlns="" id="{CDF41744-AFB8-432F-AF3C-3D18FB63B474}"/>
              </a:ext>
            </a:extLst>
          </p:cNvPr>
          <p:cNvSpPr/>
          <p:nvPr/>
        </p:nvSpPr>
        <p:spPr bwMode="auto">
          <a:xfrm>
            <a:off x="9732312" y="1104009"/>
            <a:ext cx="1980000" cy="3310868"/>
          </a:xfrm>
          <a:prstGeom prst="rect">
            <a:avLst/>
          </a:prstGeom>
          <a:solidFill>
            <a:srgbClr val="FFCC00"/>
          </a:solidFill>
          <a:ln w="22225" cap="sq" algn="ctr">
            <a:noFill/>
            <a:miter lim="800000"/>
            <a:headEnd/>
            <a:tailEnd/>
          </a:ln>
          <a:effectLst/>
        </p:spPr>
        <p:txBody>
          <a:bodyPr wrap="square" lIns="91440" tIns="457200" rIns="91440" bIns="457200" rtlCol="0" anchor="ctr">
            <a:noAutofit/>
          </a:bodyPr>
          <a:lstStyle/>
          <a:p>
            <a:pPr algn="ctr">
              <a:spcAft>
                <a:spcPts val="1000"/>
              </a:spcAft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1.3 GW solaires</a:t>
            </a:r>
          </a:p>
          <a:p>
            <a:pPr algn="ctr">
              <a:spcAft>
                <a:spcPts val="1000"/>
              </a:spcAft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000"/>
              </a:spcAft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Dans nos opérations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701FCFE4-5996-4B15-BCDE-F7645C3EA012}"/>
              </a:ext>
            </a:extLst>
          </p:cNvPr>
          <p:cNvSpPr/>
          <p:nvPr/>
        </p:nvSpPr>
        <p:spPr bwMode="auto">
          <a:xfrm>
            <a:off x="4434554" y="1973398"/>
            <a:ext cx="1980000" cy="2398229"/>
          </a:xfrm>
          <a:prstGeom prst="rect">
            <a:avLst/>
          </a:prstGeom>
          <a:solidFill>
            <a:srgbClr val="FFCC00"/>
          </a:solidFill>
          <a:ln w="22225" cap="sq" algn="ctr">
            <a:noFill/>
            <a:miter lim="800000"/>
            <a:headEnd/>
            <a:tailEnd/>
          </a:ln>
          <a:effectLst/>
        </p:spPr>
        <p:txBody>
          <a:bodyPr wrap="square" lIns="91440" tIns="457200" rIns="91440" bIns="457200" rtlCol="0" anchor="ctr">
            <a:noAutofit/>
          </a:bodyPr>
          <a:lstStyle/>
          <a:p>
            <a:pPr lvl="0"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fr-FR" sz="1600" b="1" dirty="0">
              <a:latin typeface="Arial" charset="0"/>
            </a:endParaRPr>
          </a:p>
          <a:p>
            <a:pPr lvl="0"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fr-FR" b="1" dirty="0">
                <a:latin typeface="Arial" charset="0"/>
              </a:rPr>
              <a:t>X2 les Découvertes</a:t>
            </a:r>
          </a:p>
          <a:p>
            <a:pPr lvl="0"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fr-FR" sz="1600" b="1" dirty="0">
              <a:latin typeface="Arial" charset="0"/>
            </a:endParaRPr>
          </a:p>
          <a:p>
            <a:pPr lvl="0"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fr-FR" sz="1600" dirty="0">
                <a:latin typeface="Arial" charset="0"/>
              </a:rPr>
              <a:t>Passer de </a:t>
            </a:r>
            <a:r>
              <a:rPr lang="fr-FR" sz="1600" b="1" dirty="0">
                <a:latin typeface="Arial" charset="0"/>
              </a:rPr>
              <a:t>50 à 100 </a:t>
            </a:r>
            <a:r>
              <a:rPr lang="fr-FR" sz="1600" b="1" dirty="0" err="1">
                <a:latin typeface="Arial" charset="0"/>
              </a:rPr>
              <a:t>Mtep</a:t>
            </a:r>
            <a:r>
              <a:rPr lang="fr-FR" sz="1600" b="1" dirty="0">
                <a:latin typeface="Arial" charset="0"/>
              </a:rPr>
              <a:t>/an </a:t>
            </a:r>
            <a:r>
              <a:rPr lang="fr-FR" sz="1600" dirty="0">
                <a:latin typeface="Arial" charset="0"/>
              </a:rPr>
              <a:t>(équivalent réserves récupérables)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1652003" y="843492"/>
            <a:ext cx="9237670" cy="1413317"/>
            <a:chOff x="1652003" y="843492"/>
            <a:chExt cx="9237670" cy="1413317"/>
          </a:xfrm>
        </p:grpSpPr>
        <p:cxnSp>
          <p:nvCxnSpPr>
            <p:cNvPr id="46" name="Straight Arrow Connector 42">
              <a:extLst>
                <a:ext uri="{FF2B5EF4-FFF2-40B4-BE49-F238E27FC236}">
                  <a16:creationId xmlns:a16="http://schemas.microsoft.com/office/drawing/2014/main" xmlns="" id="{18EC0BF4-F591-4B8D-A1DF-A43487109AA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652003" y="843492"/>
              <a:ext cx="9237670" cy="1413317"/>
            </a:xfrm>
            <a:prstGeom prst="straightConnector1">
              <a:avLst/>
            </a:prstGeom>
            <a:solidFill>
              <a:schemeClr val="accent2"/>
            </a:solidFill>
            <a:ln w="57150" cap="sq" cmpd="sng" algn="ctr">
              <a:solidFill>
                <a:srgbClr val="FF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itre 1"/>
            <p:cNvSpPr txBox="1">
              <a:spLocks/>
            </p:cNvSpPr>
            <p:nvPr/>
          </p:nvSpPr>
          <p:spPr>
            <a:xfrm rot="21089023">
              <a:off x="4594656" y="1020357"/>
              <a:ext cx="3639794" cy="56207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200" b="1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1600" dirty="0">
                  <a:effectLst/>
                  <a:latin typeface="+mn-lt"/>
                </a:rPr>
                <a:t>Vision Stratégique de SONATRACH</a:t>
              </a: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121183" y="4414054"/>
            <a:ext cx="11683767" cy="1639683"/>
            <a:chOff x="121183" y="4414054"/>
            <a:chExt cx="11683767" cy="1639683"/>
          </a:xfrm>
        </p:grpSpPr>
        <p:cxnSp>
          <p:nvCxnSpPr>
            <p:cNvPr id="43" name="Straight Arrow Connector 107">
              <a:extLst>
                <a:ext uri="{FF2B5EF4-FFF2-40B4-BE49-F238E27FC236}">
                  <a16:creationId xmlns:a16="http://schemas.microsoft.com/office/drawing/2014/main" xmlns="" id="{FF869EF6-14CF-4C75-AA20-5EA0CF26A4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88950" y="5160360"/>
              <a:ext cx="10116000" cy="4224"/>
            </a:xfrm>
            <a:prstGeom prst="straightConnector1">
              <a:avLst/>
            </a:prstGeom>
            <a:solidFill>
              <a:schemeClr val="accent2"/>
            </a:solidFill>
            <a:ln w="38100" cap="sq" cmpd="sng" algn="ctr">
              <a:solidFill>
                <a:srgbClr val="FF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pic>
          <p:nvPicPr>
            <p:cNvPr id="146" name="Picture 17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37469" y="4414054"/>
              <a:ext cx="1265250" cy="107866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</p:pic>
        <p:grpSp>
          <p:nvGrpSpPr>
            <p:cNvPr id="148" name="Group 230"/>
            <p:cNvGrpSpPr/>
            <p:nvPr/>
          </p:nvGrpSpPr>
          <p:grpSpPr>
            <a:xfrm>
              <a:off x="2052046" y="4439293"/>
              <a:ext cx="1080656" cy="1128435"/>
              <a:chOff x="1046751" y="1927178"/>
              <a:chExt cx="2304607" cy="2764405"/>
            </a:xfrm>
          </p:grpSpPr>
          <p:pic>
            <p:nvPicPr>
              <p:cNvPr id="149" name="Immagine 38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751" y="1927178"/>
                <a:ext cx="2304607" cy="1893824"/>
              </a:xfrm>
              <a:prstGeom prst="rect">
                <a:avLst/>
              </a:prstGeom>
            </p:spPr>
          </p:pic>
          <p:pic>
            <p:nvPicPr>
              <p:cNvPr id="150" name="Picture 29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214595" y="3693625"/>
                <a:ext cx="343296" cy="997958"/>
              </a:xfrm>
              <a:prstGeom prst="rect">
                <a:avLst/>
              </a:prstGeom>
              <a:effectLst>
                <a:softEdge rad="63500"/>
              </a:effectLst>
            </p:spPr>
          </p:pic>
        </p:grpSp>
        <p:grpSp>
          <p:nvGrpSpPr>
            <p:cNvPr id="151" name="Group 200"/>
            <p:cNvGrpSpPr/>
            <p:nvPr/>
          </p:nvGrpSpPr>
          <p:grpSpPr>
            <a:xfrm>
              <a:off x="4654626" y="4578663"/>
              <a:ext cx="1539856" cy="749442"/>
              <a:chOff x="6646613" y="5438633"/>
              <a:chExt cx="1155193" cy="749442"/>
            </a:xfrm>
          </p:grpSpPr>
          <p:pic>
            <p:nvPicPr>
              <p:cNvPr id="152" name="Picture 2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00" t="11670" r="5587" b="7851"/>
              <a:stretch/>
            </p:blipFill>
            <p:spPr bwMode="auto">
              <a:xfrm>
                <a:off x="6646613" y="5445125"/>
                <a:ext cx="1076325" cy="742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2" descr="C:\Users\hb57668\Pictures\Halliburton\HAL Stock\WellAware\EXP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934" t="-2628" r="21757" b="-1"/>
              <a:stretch/>
            </p:blipFill>
            <p:spPr bwMode="auto">
              <a:xfrm>
                <a:off x="7417174" y="5438633"/>
                <a:ext cx="384632" cy="6254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6105" y="4420522"/>
              <a:ext cx="1375422" cy="1283493"/>
            </a:xfrm>
            <a:prstGeom prst="rect">
              <a:avLst/>
            </a:prstGeom>
          </p:spPr>
        </p:pic>
        <p:sp>
          <p:nvSpPr>
            <p:cNvPr id="44" name="Titre 1"/>
            <p:cNvSpPr txBox="1">
              <a:spLocks/>
            </p:cNvSpPr>
            <p:nvPr/>
          </p:nvSpPr>
          <p:spPr>
            <a:xfrm>
              <a:off x="121183" y="5696121"/>
              <a:ext cx="2025018" cy="35761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200" b="1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</a:lstStyle>
            <a:p>
              <a:pPr marL="0" lvl="3" algn="ctr">
                <a:buClr>
                  <a:srgbClr val="F79646">
                    <a:lumMod val="75000"/>
                  </a:srgbClr>
                </a:buClr>
                <a:defRPr/>
              </a:pPr>
              <a:r>
                <a:rPr lang="fr-FR" sz="1600" b="1" dirty="0">
                  <a:latin typeface="Arial" panose="020B0604020202020204" pitchFamily="34" charset="0"/>
                  <a:ea typeface="Times New Roman"/>
                </a:rPr>
                <a:t>Programme R&amp;D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43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157" grpId="0"/>
      <p:bldP spid="158" grpId="0" animBg="1"/>
      <p:bldP spid="60" grpId="0" animBg="1"/>
      <p:bldP spid="57" grpId="0" animBg="1"/>
      <p:bldP spid="111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294965" y="6511121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itre 1"/>
          <p:cNvSpPr>
            <a:spLocks noGrp="1"/>
          </p:cNvSpPr>
          <p:nvPr>
            <p:ph type="title"/>
          </p:nvPr>
        </p:nvSpPr>
        <p:spPr>
          <a:xfrm>
            <a:off x="239561" y="130622"/>
            <a:ext cx="11521280" cy="562074"/>
          </a:xfrm>
        </p:spPr>
        <p:txBody>
          <a:bodyPr>
            <a:normAutofit/>
          </a:bodyPr>
          <a:lstStyle/>
          <a:p>
            <a:r>
              <a:rPr lang="fr-FR" dirty="0">
                <a:effectLst/>
              </a:rPr>
              <a:t>Programme de Recherche &amp; </a:t>
            </a:r>
            <a:r>
              <a:rPr lang="fr-FR" dirty="0" smtClean="0">
                <a:effectLst/>
              </a:rPr>
              <a:t>Développement </a:t>
            </a:r>
            <a:r>
              <a:rPr lang="fr-FR" dirty="0" smtClean="0">
                <a:effectLst/>
                <a:latin typeface="+mn-lt"/>
              </a:rPr>
              <a:t>(</a:t>
            </a:r>
            <a:r>
              <a:rPr lang="fr-FR" dirty="0">
                <a:effectLst/>
                <a:latin typeface="+mn-lt"/>
              </a:rPr>
              <a:t>2021 – 2026)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9019085" y="774230"/>
            <a:ext cx="2980311" cy="5073030"/>
            <a:chOff x="9019085" y="774230"/>
            <a:chExt cx="2980311" cy="5073030"/>
          </a:xfrm>
        </p:grpSpPr>
        <p:sp>
          <p:nvSpPr>
            <p:cNvPr id="38" name="Gallone 21"/>
            <p:cNvSpPr/>
            <p:nvPr/>
          </p:nvSpPr>
          <p:spPr>
            <a:xfrm>
              <a:off x="10714180" y="3691241"/>
              <a:ext cx="1227428" cy="564706"/>
            </a:xfrm>
            <a:prstGeom prst="chevron">
              <a:avLst>
                <a:gd name="adj" fmla="val 22429"/>
              </a:avLst>
            </a:prstGeom>
            <a:solidFill>
              <a:srgbClr val="E2E2E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BcgText 1"/>
            <p:cNvSpPr txBox="1"/>
            <p:nvPr/>
          </p:nvSpPr>
          <p:spPr>
            <a:xfrm>
              <a:off x="9201357" y="919074"/>
              <a:ext cx="2484000" cy="1080000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72000" rIns="0" bIns="73152" rtlCol="0">
              <a:noAutofit/>
            </a:bodyPr>
            <a:lstStyle>
              <a:lvl1pPr lvl="0" indent="0">
                <a:lnSpc>
                  <a:spcPct val="110000"/>
                </a:lnSpc>
                <a:spcBef>
                  <a:spcPts val="600"/>
                </a:spcBef>
                <a:spcAft>
                  <a:spcPts val="300"/>
                </a:spcAft>
                <a:buFont typeface="Arial" panose="020B0604020202020204" pitchFamily="34" charset="0"/>
                <a:buChar char="​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1pPr>
              <a:lvl2pPr marL="402336" lvl="1" indent="-283464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2pPr>
              <a:lvl3pPr marL="800100" lvl="2" indent="-285750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2"/>
                </a:buClr>
                <a:buFont typeface="Trebuchet MS" panose="020B0603020202020204" pitchFamily="34" charset="0"/>
                <a:buChar char="–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3pPr>
              <a:lvl4pPr marL="0" lvl="3" indent="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2"/>
                </a:buClr>
                <a:buFont typeface="Arial" panose="020B0604020202020204" pitchFamily="34" charset="0"/>
                <a:buChar char="​"/>
                <a:defRPr sz="28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4pPr>
              <a:lvl5pPr marL="0" lvl="4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Font typeface="Arial" panose="020B0604020202020204" pitchFamily="34" charset="0"/>
                <a:buChar char="​"/>
                <a:defRPr sz="2800" b="1">
                  <a:latin typeface="Trebuchet MS" panose="020B0603020202020204" pitchFamily="34" charset="0"/>
                  <a:sym typeface="Trebuchet MS" panose="020B0603020202020204" pitchFamily="34" charset="0"/>
                </a:defRPr>
              </a:lvl5pPr>
              <a:lvl6pPr marL="358775" lvl="5" indent="-2413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800">
                  <a:latin typeface="Trebuchet MS" panose="020B0603020202020204" pitchFamily="34" charset="0"/>
                  <a:sym typeface="Trebuchet MS" panose="020B0603020202020204" pitchFamily="34" charset="0"/>
                </a:defRPr>
              </a:lvl6pPr>
              <a:lvl7pPr marL="0" lvl="6" indent="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​"/>
                <a:defRPr sz="5400" baseline="0">
                  <a:latin typeface="Trebuchet MS" panose="020B0603020202020204" pitchFamily="34" charset="0"/>
                  <a:sym typeface="Trebuchet MS" panose="020B0603020202020204" pitchFamily="34" charset="0"/>
                </a:defRPr>
              </a:lvl7pPr>
              <a:lvl8pPr marL="0" lvl="7" indent="0">
                <a:lnSpc>
                  <a:spcPct val="90000"/>
                </a:lnSpc>
                <a:spcBef>
                  <a:spcPts val="900"/>
                </a:spcBef>
                <a:spcAft>
                  <a:spcPts val="0"/>
                </a:spcAft>
                <a:buFont typeface="Arial" panose="020B0604020202020204" pitchFamily="34" charset="0"/>
                <a:buChar char="​"/>
                <a:defRPr sz="66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8pPr>
              <a:lvl9pPr marL="0" lvl="8" indent="0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Font typeface="Arial" panose="020B0604020202020204" pitchFamily="34" charset="0"/>
                <a:buChar char="​"/>
                <a:defRPr sz="4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9pPr>
            </a:lstStyle>
            <a:p>
              <a:pPr lvl="0" algn="ctr">
                <a:lnSpc>
                  <a:spcPct val="100000"/>
                </a:lnSpc>
                <a:buNone/>
                <a:defRPr/>
              </a:pPr>
              <a:r>
                <a:rPr lang="it-IT" sz="2000" b="1" dirty="0">
                  <a:solidFill>
                    <a:prstClr val="black"/>
                  </a:solidFill>
                  <a:latin typeface="Calibri"/>
                  <a:hlinkClick r:id="" action="ppaction://noaction"/>
                </a:rPr>
                <a:t>Simulation</a:t>
              </a:r>
            </a:p>
            <a:p>
              <a:pPr lvl="0" algn="ctr">
                <a:lnSpc>
                  <a:spcPct val="100000"/>
                </a:lnSpc>
                <a:buNone/>
                <a:defRPr/>
              </a:pPr>
              <a:r>
                <a:rPr lang="it-IT" sz="2000" b="1" dirty="0">
                  <a:solidFill>
                    <a:prstClr val="black"/>
                  </a:solidFill>
                  <a:latin typeface="Calibri"/>
                  <a:hlinkClick r:id="" action="ppaction://noaction"/>
                </a:rPr>
                <a:t>      Mod &amp; Optimisation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Trebuchet MS" panose="020B0603020202020204" pitchFamily="34" charset="0"/>
              </a:endParaRPr>
            </a:p>
          </p:txBody>
        </p:sp>
        <p:sp>
          <p:nvSpPr>
            <p:cNvPr id="75" name="Rettangolo 76"/>
            <p:cNvSpPr/>
            <p:nvPr/>
          </p:nvSpPr>
          <p:spPr>
            <a:xfrm>
              <a:off x="9181084" y="2124517"/>
              <a:ext cx="253387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defRPr/>
              </a:pP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Les travaux de ce programme ont pour objet, le développement </a:t>
              </a:r>
              <a:r>
                <a:rPr lang="fr-FR" sz="1400" b="1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d’outils numériques et digitaux innovants</a:t>
              </a: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, afin d’augmenter et d’optimiser la production</a:t>
              </a:r>
              <a:endParaRPr lang="it-IT" sz="1400" dirty="0">
                <a:solidFill>
                  <a:prstClr val="black"/>
                </a:solidFill>
                <a:latin typeface="+mj-lt"/>
                <a:ea typeface="Verdana"/>
                <a:cs typeface="Verdana"/>
              </a:endParaRPr>
            </a:p>
          </p:txBody>
        </p:sp>
        <p:pic>
          <p:nvPicPr>
            <p:cNvPr id="84" name="Immagine 58">
              <a:extLst>
                <a:ext uri="{FF2B5EF4-FFF2-40B4-BE49-F238E27FC236}">
                  <a16:creationId xmlns:a16="http://schemas.microsoft.com/office/drawing/2014/main" xmlns="" id="{4F5B3F26-E592-44DF-8E66-02CEB5ED3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81146" y="4579583"/>
              <a:ext cx="1589211" cy="1267677"/>
            </a:xfrm>
            <a:prstGeom prst="ellipse">
              <a:avLst/>
            </a:prstGeom>
          </p:spPr>
        </p:pic>
        <p:grpSp>
          <p:nvGrpSpPr>
            <p:cNvPr id="85" name="Gruppo 17"/>
            <p:cNvGrpSpPr/>
            <p:nvPr/>
          </p:nvGrpSpPr>
          <p:grpSpPr>
            <a:xfrm>
              <a:off x="10894982" y="3698162"/>
              <a:ext cx="1104414" cy="566089"/>
              <a:chOff x="2203703" y="3951986"/>
              <a:chExt cx="1104414" cy="564859"/>
            </a:xfrm>
            <a:effectLst/>
          </p:grpSpPr>
          <p:sp>
            <p:nvSpPr>
              <p:cNvPr id="86" name="Pentagono 151"/>
              <p:cNvSpPr/>
              <p:nvPr/>
            </p:nvSpPr>
            <p:spPr>
              <a:xfrm>
                <a:off x="2203703" y="3953373"/>
                <a:ext cx="790587" cy="563472"/>
              </a:xfrm>
              <a:prstGeom prst="homePlate">
                <a:avLst>
                  <a:gd name="adj" fmla="val 0"/>
                </a:avLst>
              </a:prstGeom>
              <a:solidFill>
                <a:srgbClr val="E2E2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7" name="Rettangolo 83"/>
              <p:cNvSpPr/>
              <p:nvPr/>
            </p:nvSpPr>
            <p:spPr>
              <a:xfrm>
                <a:off x="2216543" y="3951986"/>
                <a:ext cx="987606" cy="252000"/>
              </a:xfrm>
              <a:prstGeom prst="rect">
                <a:avLst/>
              </a:prstGeom>
              <a:no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Accuracy</a:t>
                </a:r>
                <a:endParaRPr kumimoji="0" lang="it-IT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ttangolo 83"/>
              <p:cNvSpPr/>
              <p:nvPr/>
            </p:nvSpPr>
            <p:spPr>
              <a:xfrm>
                <a:off x="2272768" y="4218787"/>
                <a:ext cx="1035349" cy="242410"/>
              </a:xfrm>
              <a:prstGeom prst="rect">
                <a:avLst/>
              </a:prstGeom>
              <a:no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Productivity</a:t>
                </a:r>
                <a:endParaRPr kumimoji="0" lang="it-IT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9" name="Gruppo 18"/>
            <p:cNvGrpSpPr/>
            <p:nvPr/>
          </p:nvGrpSpPr>
          <p:grpSpPr>
            <a:xfrm>
              <a:off x="9241417" y="3666863"/>
              <a:ext cx="835915" cy="730991"/>
              <a:chOff x="605303" y="3929031"/>
              <a:chExt cx="835915" cy="730991"/>
            </a:xfrm>
          </p:grpSpPr>
          <p:sp>
            <p:nvSpPr>
              <p:cNvPr id="90" name="Rettangolo 16"/>
              <p:cNvSpPr/>
              <p:nvPr/>
            </p:nvSpPr>
            <p:spPr>
              <a:xfrm>
                <a:off x="648847" y="3929031"/>
                <a:ext cx="792371" cy="730991"/>
              </a:xfrm>
              <a:prstGeom prst="homePlate">
                <a:avLst>
                  <a:gd name="adj" fmla="val 21824"/>
                </a:avLst>
              </a:prstGeom>
              <a:solidFill>
                <a:srgbClr val="E2E2E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1" name="Rettangolo 83"/>
              <p:cNvSpPr/>
              <p:nvPr/>
            </p:nvSpPr>
            <p:spPr>
              <a:xfrm>
                <a:off x="605303" y="3980845"/>
                <a:ext cx="591040" cy="197086"/>
              </a:xfrm>
              <a:prstGeom prst="homePlate">
                <a:avLst/>
              </a:prstGeom>
              <a:no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HPC</a:t>
                </a:r>
                <a:endParaRPr kumimoji="0" lang="it-IT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2" name="Rettangolo 83"/>
              <p:cNvSpPr/>
              <p:nvPr/>
            </p:nvSpPr>
            <p:spPr>
              <a:xfrm>
                <a:off x="628357" y="4399272"/>
                <a:ext cx="573039" cy="187771"/>
              </a:xfrm>
              <a:prstGeom prst="homePlate">
                <a:avLst/>
              </a:prstGeom>
              <a:no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ML</a:t>
                </a:r>
                <a:endParaRPr kumimoji="0" lang="it-IT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Rettangolo 83"/>
              <p:cNvSpPr/>
              <p:nvPr/>
            </p:nvSpPr>
            <p:spPr>
              <a:xfrm>
                <a:off x="641549" y="4180792"/>
                <a:ext cx="720000" cy="227468"/>
              </a:xfrm>
              <a:prstGeom prst="homePlate">
                <a:avLst/>
              </a:prstGeom>
              <a:no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Physics</a:t>
                </a:r>
                <a:endParaRPr kumimoji="0" lang="it-IT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45" name="Picture 2" descr="Risultati immagini per tick icon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02" b="88372" l="9615" r="884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944423" y="3737696"/>
              <a:ext cx="214963" cy="178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7" name="Picture 2" descr="Risultati immagini per tick icon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02" b="88372" l="9615" r="884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944423" y="4001171"/>
              <a:ext cx="214963" cy="178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6" name="Picture 2" descr="Risultati immagini per artificial intelligence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BCC0C3"/>
                </a:clrFrom>
                <a:clrTo>
                  <a:srgbClr val="BCC0C3">
                    <a:alpha val="0"/>
                  </a:srgbClr>
                </a:clrTo>
              </a:clrChange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9085" y="774230"/>
              <a:ext cx="751188" cy="89781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</p:pic>
      </p:grpSp>
      <p:grpSp>
        <p:nvGrpSpPr>
          <p:cNvPr id="4" name="Groupe 3"/>
          <p:cNvGrpSpPr/>
          <p:nvPr/>
        </p:nvGrpSpPr>
        <p:grpSpPr>
          <a:xfrm>
            <a:off x="292215" y="783155"/>
            <a:ext cx="2995735" cy="5356958"/>
            <a:chOff x="292215" y="783927"/>
            <a:chExt cx="2995735" cy="4909182"/>
          </a:xfrm>
        </p:grpSpPr>
        <p:cxnSp>
          <p:nvCxnSpPr>
            <p:cNvPr id="42" name="Straight Connector 473"/>
            <p:cNvCxnSpPr/>
            <p:nvPr/>
          </p:nvCxnSpPr>
          <p:spPr>
            <a:xfrm flipH="1">
              <a:off x="3287688" y="2121137"/>
              <a:ext cx="262" cy="3528951"/>
            </a:xfrm>
            <a:prstGeom prst="line">
              <a:avLst/>
            </a:prstGeom>
            <a:ln w="9525" cap="rnd">
              <a:solidFill>
                <a:srgbClr val="9A9A9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BcgText 1"/>
            <p:cNvSpPr txBox="1"/>
            <p:nvPr/>
          </p:nvSpPr>
          <p:spPr>
            <a:xfrm>
              <a:off x="482502" y="919074"/>
              <a:ext cx="2713990" cy="1080000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72000" rIns="0" bIns="73152" rtlCol="0">
              <a:noAutofit/>
            </a:bodyPr>
            <a:lstStyle>
              <a:lvl1pPr lvl="0" indent="0">
                <a:lnSpc>
                  <a:spcPct val="110000"/>
                </a:lnSpc>
                <a:spcBef>
                  <a:spcPts val="600"/>
                </a:spcBef>
                <a:spcAft>
                  <a:spcPts val="300"/>
                </a:spcAft>
                <a:buFont typeface="Arial" panose="020B0604020202020204" pitchFamily="34" charset="0"/>
                <a:buChar char="​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1pPr>
              <a:lvl2pPr marL="402336" lvl="1" indent="-283464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2pPr>
              <a:lvl3pPr marL="800100" lvl="2" indent="-285750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2"/>
                </a:buClr>
                <a:buFont typeface="Trebuchet MS" panose="020B0603020202020204" pitchFamily="34" charset="0"/>
                <a:buChar char="–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3pPr>
              <a:lvl4pPr marL="0" lvl="3" indent="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2"/>
                </a:buClr>
                <a:buFont typeface="Arial" panose="020B0604020202020204" pitchFamily="34" charset="0"/>
                <a:buChar char="​"/>
                <a:defRPr sz="28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4pPr>
              <a:lvl5pPr marL="0" lvl="4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Font typeface="Arial" panose="020B0604020202020204" pitchFamily="34" charset="0"/>
                <a:buChar char="​"/>
                <a:defRPr sz="2800" b="1">
                  <a:latin typeface="Trebuchet MS" panose="020B0603020202020204" pitchFamily="34" charset="0"/>
                  <a:sym typeface="Trebuchet MS" panose="020B0603020202020204" pitchFamily="34" charset="0"/>
                </a:defRPr>
              </a:lvl5pPr>
              <a:lvl6pPr marL="358775" lvl="5" indent="-2413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800">
                  <a:latin typeface="Trebuchet MS" panose="020B0603020202020204" pitchFamily="34" charset="0"/>
                  <a:sym typeface="Trebuchet MS" panose="020B0603020202020204" pitchFamily="34" charset="0"/>
                </a:defRPr>
              </a:lvl6pPr>
              <a:lvl7pPr marL="0" lvl="6" indent="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​"/>
                <a:defRPr sz="5400" baseline="0">
                  <a:latin typeface="Trebuchet MS" panose="020B0603020202020204" pitchFamily="34" charset="0"/>
                  <a:sym typeface="Trebuchet MS" panose="020B0603020202020204" pitchFamily="34" charset="0"/>
                </a:defRPr>
              </a:lvl7pPr>
              <a:lvl8pPr marL="0" lvl="7" indent="0">
                <a:lnSpc>
                  <a:spcPct val="90000"/>
                </a:lnSpc>
                <a:spcBef>
                  <a:spcPts val="900"/>
                </a:spcBef>
                <a:spcAft>
                  <a:spcPts val="0"/>
                </a:spcAft>
                <a:buFont typeface="Arial" panose="020B0604020202020204" pitchFamily="34" charset="0"/>
                <a:buChar char="​"/>
                <a:defRPr sz="66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8pPr>
              <a:lvl9pPr marL="0" lvl="8" indent="0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Font typeface="Arial" panose="020B0604020202020204" pitchFamily="34" charset="0"/>
                <a:buChar char="​"/>
                <a:defRPr sz="4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9pPr>
            </a:lstStyle>
            <a:p>
              <a:pPr lvl="0" algn="ctr">
                <a:lnSpc>
                  <a:spcPct val="100000"/>
                </a:lnSpc>
                <a:buNone/>
                <a:defRPr/>
              </a:pPr>
              <a:r>
                <a:rPr lang="it-IT" sz="2000" b="1" dirty="0">
                  <a:solidFill>
                    <a:prstClr val="black"/>
                  </a:solidFill>
                  <a:latin typeface="+mj-lt"/>
                </a:rPr>
                <a:t>       </a:t>
              </a:r>
              <a:r>
                <a:rPr lang="it-IT" sz="2000" b="1" dirty="0">
                  <a:solidFill>
                    <a:prstClr val="black"/>
                  </a:solidFill>
                  <a:latin typeface="+mj-lt"/>
                  <a:hlinkClick r:id="" action="ppaction://noaction"/>
                </a:rPr>
                <a:t>Maitrise Tech &amp;</a:t>
              </a:r>
            </a:p>
            <a:p>
              <a:pPr lvl="0" algn="ctr">
                <a:lnSpc>
                  <a:spcPct val="100000"/>
                </a:lnSpc>
                <a:buNone/>
                <a:defRPr/>
              </a:pPr>
              <a:r>
                <a:rPr lang="it-IT" sz="2000" b="1" dirty="0">
                  <a:solidFill>
                    <a:prstClr val="black"/>
                  </a:solidFill>
                  <a:latin typeface="+mj-lt"/>
                  <a:hlinkClick r:id="" action="ppaction://noaction"/>
                </a:rPr>
                <a:t>       Développement 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Trebuchet MS" panose="020B0603020202020204" pitchFamily="34" charset="0"/>
              </a:endParaRPr>
            </a:p>
          </p:txBody>
        </p:sp>
        <p:sp>
          <p:nvSpPr>
            <p:cNvPr id="72" name="Rettangolo 57"/>
            <p:cNvSpPr/>
            <p:nvPr/>
          </p:nvSpPr>
          <p:spPr>
            <a:xfrm>
              <a:off x="388290" y="2104610"/>
              <a:ext cx="2836373" cy="24538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defTabSz="914377" fontAlgn="base">
                <a:spcAft>
                  <a:spcPct val="0"/>
                </a:spcAft>
                <a:buClr>
                  <a:srgbClr val="8B2231"/>
                </a:buClr>
                <a:buSzPct val="120000"/>
                <a:defRPr/>
              </a:pP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La DC R&amp;D aspire à maitriser </a:t>
              </a:r>
              <a:r>
                <a:rPr lang="fr-FR" sz="1400" b="1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les techniques de l’industrie pétro-gazière existantes et a anticipé sur les avancées scientifiques et technologiques du futur, en vue de les repenser et de les adapter</a:t>
              </a: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. C’est dans cette optique qu’un automate </a:t>
              </a:r>
              <a:r>
                <a:rPr lang="fr-FR" sz="1400" b="1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(SH VALVE CONTROLER)</a:t>
              </a: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, permettant la commande des vannes installées au niveau des puits sous </a:t>
              </a:r>
              <a:r>
                <a:rPr lang="fr-FR" sz="1400" i="1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‘’</a:t>
              </a:r>
              <a:r>
                <a:rPr lang="fr-FR" sz="1400" i="1" dirty="0" err="1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Gas</a:t>
              </a:r>
              <a:r>
                <a:rPr lang="fr-FR" sz="1400" i="1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 Lift’’</a:t>
              </a: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 a été développée. </a:t>
              </a:r>
              <a:endPara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pic>
          <p:nvPicPr>
            <p:cNvPr id="78" name="Immagine 81" descr="Immagine che contiene sedendo, interni&#10;&#10;Descrizione generata con affidabilità elevata">
              <a:extLst>
                <a:ext uri="{FF2B5EF4-FFF2-40B4-BE49-F238E27FC236}">
                  <a16:creationId xmlns:a16="http://schemas.microsoft.com/office/drawing/2014/main" xmlns="" id="{78C1FEC4-9350-4046-8F3B-072067902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215" y="783927"/>
              <a:ext cx="792000" cy="792000"/>
            </a:xfrm>
            <a:prstGeom prst="ellipse">
              <a:avLst/>
            </a:prstGeom>
            <a:ln w="25400">
              <a:solidFill>
                <a:schemeClr val="bg1"/>
              </a:solidFill>
            </a:ln>
          </p:spPr>
        </p:pic>
        <p:pic>
          <p:nvPicPr>
            <p:cNvPr id="27650" name="Picture 2" descr="SHVC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501" y="4558447"/>
              <a:ext cx="2647950" cy="1134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e 4"/>
          <p:cNvGrpSpPr/>
          <p:nvPr/>
        </p:nvGrpSpPr>
        <p:grpSpPr>
          <a:xfrm>
            <a:off x="3247260" y="817475"/>
            <a:ext cx="2948062" cy="5361652"/>
            <a:chOff x="3247260" y="817475"/>
            <a:chExt cx="2948062" cy="4891230"/>
          </a:xfrm>
        </p:grpSpPr>
        <p:sp>
          <p:nvSpPr>
            <p:cNvPr id="61" name="BcgText 1"/>
            <p:cNvSpPr txBox="1"/>
            <p:nvPr/>
          </p:nvSpPr>
          <p:spPr>
            <a:xfrm>
              <a:off x="3455010" y="919074"/>
              <a:ext cx="2484000" cy="1080000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72000" rIns="0" bIns="73152" rtlCol="0">
              <a:noAutofit/>
            </a:bodyPr>
            <a:lstStyle>
              <a:lvl1pPr lvl="0" indent="0">
                <a:lnSpc>
                  <a:spcPct val="110000"/>
                </a:lnSpc>
                <a:spcBef>
                  <a:spcPts val="600"/>
                </a:spcBef>
                <a:spcAft>
                  <a:spcPts val="300"/>
                </a:spcAft>
                <a:buFont typeface="Arial" panose="020B0604020202020204" pitchFamily="34" charset="0"/>
                <a:buChar char="​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1pPr>
              <a:lvl2pPr marL="402336" lvl="1" indent="-283464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2pPr>
              <a:lvl3pPr marL="800100" lvl="2" indent="-285750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2"/>
                </a:buClr>
                <a:buFont typeface="Trebuchet MS" panose="020B0603020202020204" pitchFamily="34" charset="0"/>
                <a:buChar char="–"/>
                <a:defRPr sz="2400">
                  <a:latin typeface="Trebuchet MS" panose="020B0603020202020204" pitchFamily="34" charset="0"/>
                  <a:sym typeface="Trebuchet MS" panose="020B0603020202020204" pitchFamily="34" charset="0"/>
                </a:defRPr>
              </a:lvl3pPr>
              <a:lvl4pPr marL="0" lvl="3" indent="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2"/>
                </a:buClr>
                <a:buFont typeface="Arial" panose="020B0604020202020204" pitchFamily="34" charset="0"/>
                <a:buChar char="​"/>
                <a:defRPr sz="28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4pPr>
              <a:lvl5pPr marL="0" lvl="4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Font typeface="Arial" panose="020B0604020202020204" pitchFamily="34" charset="0"/>
                <a:buChar char="​"/>
                <a:defRPr sz="2800" b="1">
                  <a:latin typeface="Trebuchet MS" panose="020B0603020202020204" pitchFamily="34" charset="0"/>
                  <a:sym typeface="Trebuchet MS" panose="020B0603020202020204" pitchFamily="34" charset="0"/>
                </a:defRPr>
              </a:lvl5pPr>
              <a:lvl6pPr marL="358775" lvl="5" indent="-2413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800">
                  <a:latin typeface="Trebuchet MS" panose="020B0603020202020204" pitchFamily="34" charset="0"/>
                  <a:sym typeface="Trebuchet MS" panose="020B0603020202020204" pitchFamily="34" charset="0"/>
                </a:defRPr>
              </a:lvl6pPr>
              <a:lvl7pPr marL="0" lvl="6" indent="0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Font typeface="Arial" panose="020B0604020202020204" pitchFamily="34" charset="0"/>
                <a:buChar char="​"/>
                <a:defRPr sz="5400" baseline="0">
                  <a:latin typeface="Trebuchet MS" panose="020B0603020202020204" pitchFamily="34" charset="0"/>
                  <a:sym typeface="Trebuchet MS" panose="020B0603020202020204" pitchFamily="34" charset="0"/>
                </a:defRPr>
              </a:lvl7pPr>
              <a:lvl8pPr marL="0" lvl="7" indent="0">
                <a:lnSpc>
                  <a:spcPct val="90000"/>
                </a:lnSpc>
                <a:spcBef>
                  <a:spcPts val="900"/>
                </a:spcBef>
                <a:spcAft>
                  <a:spcPts val="0"/>
                </a:spcAft>
                <a:buFont typeface="Arial" panose="020B0604020202020204" pitchFamily="34" charset="0"/>
                <a:buChar char="​"/>
                <a:defRPr sz="66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8pPr>
              <a:lvl9pPr marL="0" lvl="8" indent="0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Font typeface="Arial" panose="020B0604020202020204" pitchFamily="34" charset="0"/>
                <a:buChar char="​"/>
                <a:defRPr sz="4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Trebuchet MS" panose="020B0603020202020204" pitchFamily="34" charset="0"/>
                </a:rPr>
                <a:t>     </a:t>
              </a: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Trebuchet MS" panose="020B0603020202020204" pitchFamily="34" charset="0"/>
                  <a:hlinkClick r:id="" action="ppaction://noaction"/>
                </a:rPr>
                <a:t>Biotech 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Trebuchet MS" panose="020B0603020202020204" pitchFamily="34" charset="0"/>
                  <a:hlinkClick r:id="" action="ppaction://noaction"/>
                </a:rPr>
                <a:t>     Evironnement</a:t>
              </a: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Trebuchet MS" panose="020B0603020202020204" pitchFamily="34" charset="0"/>
              </a:endParaRPr>
            </a:p>
          </p:txBody>
        </p:sp>
        <p:cxnSp>
          <p:nvCxnSpPr>
            <p:cNvPr id="70" name="Straight Connector 473"/>
            <p:cNvCxnSpPr/>
            <p:nvPr/>
          </p:nvCxnSpPr>
          <p:spPr>
            <a:xfrm flipH="1">
              <a:off x="6195060" y="2179754"/>
              <a:ext cx="262" cy="3528951"/>
            </a:xfrm>
            <a:prstGeom prst="line">
              <a:avLst/>
            </a:prstGeom>
            <a:ln w="9525" cap="rnd">
              <a:solidFill>
                <a:srgbClr val="9A9A9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CasellaDiTesto 59"/>
            <p:cNvSpPr txBox="1"/>
            <p:nvPr/>
          </p:nvSpPr>
          <p:spPr>
            <a:xfrm>
              <a:off x="3347603" y="2108282"/>
              <a:ext cx="2676389" cy="2049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377" fontAlgn="base">
                <a:spcAft>
                  <a:spcPct val="0"/>
                </a:spcAft>
                <a:buClr>
                  <a:srgbClr val="8B2231"/>
                </a:buClr>
                <a:buSzPct val="120000"/>
                <a:defRPr/>
              </a:pP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L’objectif visé par ce programme, est non seulement </a:t>
              </a:r>
              <a:r>
                <a:rPr lang="fr-FR" sz="1400" b="1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la gestion de l’impact environnemental des déchets générés par les activités opérationnelles de SONATRACH, mais de réduire les coûts économiques</a:t>
              </a:r>
              <a:r>
                <a:rPr lang="fr-FR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rPr>
                <a:t> y afférents aussi. </a:t>
              </a:r>
              <a:endParaRPr lang="en-US" sz="1400" dirty="0">
                <a:solidFill>
                  <a:prstClr val="black"/>
                </a:solidFill>
                <a:latin typeface="+mj-lt"/>
                <a:ea typeface="Verdana"/>
                <a:cs typeface="Verdana"/>
              </a:endParaRPr>
            </a:p>
          </p:txBody>
        </p:sp>
        <p:sp>
          <p:nvSpPr>
            <p:cNvPr id="7" name="Ellipse 6"/>
            <p:cNvSpPr/>
            <p:nvPr/>
          </p:nvSpPr>
          <p:spPr>
            <a:xfrm>
              <a:off x="3247260" y="817475"/>
              <a:ext cx="793760" cy="772165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solidFill>
                  <a:schemeClr val="tx2"/>
                </a:solidFill>
              </a:endParaRPr>
            </a:p>
          </p:txBody>
        </p:sp>
        <p:pic>
          <p:nvPicPr>
            <p:cNvPr id="155" name="Picture 2"/>
            <p:cNvPicPr/>
            <p:nvPr/>
          </p:nvPicPr>
          <p:blipFill rotWithShape="1">
            <a:blip r:embed="rId9"/>
            <a:srcRect l="42446" t="9657" r="42951" b="80046"/>
            <a:stretch/>
          </p:blipFill>
          <p:spPr bwMode="auto">
            <a:xfrm>
              <a:off x="3427730" y="1029179"/>
              <a:ext cx="437175" cy="36390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9763" y="4419536"/>
              <a:ext cx="2359247" cy="1083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Groupe 10"/>
          <p:cNvGrpSpPr/>
          <p:nvPr/>
        </p:nvGrpSpPr>
        <p:grpSpPr>
          <a:xfrm>
            <a:off x="6104552" y="792391"/>
            <a:ext cx="2834788" cy="5251921"/>
            <a:chOff x="6104552" y="792391"/>
            <a:chExt cx="2834788" cy="5251921"/>
          </a:xfrm>
        </p:grpSpPr>
        <p:grpSp>
          <p:nvGrpSpPr>
            <p:cNvPr id="8" name="Groupe 7"/>
            <p:cNvGrpSpPr/>
            <p:nvPr/>
          </p:nvGrpSpPr>
          <p:grpSpPr>
            <a:xfrm>
              <a:off x="6340492" y="919074"/>
              <a:ext cx="2598848" cy="5125238"/>
              <a:chOff x="6340492" y="919074"/>
              <a:chExt cx="2598848" cy="5125238"/>
            </a:xfrm>
          </p:grpSpPr>
          <p:sp>
            <p:nvSpPr>
              <p:cNvPr id="64" name="BcgText 1"/>
              <p:cNvSpPr txBox="1"/>
              <p:nvPr/>
            </p:nvSpPr>
            <p:spPr>
              <a:xfrm>
                <a:off x="6363550" y="919074"/>
                <a:ext cx="2484000" cy="1080000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0" tIns="72000" rIns="0" bIns="0" rtlCol="0">
                <a:noAutofit/>
              </a:bodyPr>
              <a:lstStyle>
                <a:lvl1pPr lvl="0" indent="0">
                  <a:lnSpc>
                    <a:spcPct val="110000"/>
                  </a:lnSpc>
                  <a:spcBef>
                    <a:spcPts val="600"/>
                  </a:spcBef>
                  <a:spcAft>
                    <a:spcPts val="300"/>
                  </a:spcAft>
                  <a:buFont typeface="Arial" panose="020B0604020202020204" pitchFamily="34" charset="0"/>
                  <a:buChar char="​"/>
                  <a:defRPr sz="2400"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1pPr>
                <a:lvl2pPr marL="402336" lvl="1" indent="-283464">
                  <a:lnSpc>
                    <a:spcPct val="9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400"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2pPr>
                <a:lvl3pPr marL="800100" lvl="2" indent="-285750">
                  <a:lnSpc>
                    <a:spcPct val="9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2"/>
                  </a:buClr>
                  <a:buFont typeface="Trebuchet MS" panose="020B0603020202020204" pitchFamily="34" charset="0"/>
                  <a:buChar char="–"/>
                  <a:defRPr sz="2400"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3pPr>
                <a:lvl4pPr marL="0" lvl="3" indent="0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​"/>
                  <a:defRPr sz="2800">
                    <a:solidFill>
                      <a:schemeClr val="tx2"/>
                    </a:solidFill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4pPr>
                <a:lvl5pPr marL="0" lvl="4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Font typeface="Arial" panose="020B0604020202020204" pitchFamily="34" charset="0"/>
                  <a:buChar char="​"/>
                  <a:defRPr sz="2800" b="1"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5pPr>
                <a:lvl6pPr marL="358775" lvl="5" indent="-241300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800"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6pPr>
                <a:lvl7pPr marL="0" lvl="6" indent="0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Font typeface="Arial" panose="020B0604020202020204" pitchFamily="34" charset="0"/>
                  <a:buChar char="​"/>
                  <a:defRPr sz="5400" baseline="0"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7pPr>
                <a:lvl8pPr marL="0" lvl="7" indent="0">
                  <a:lnSpc>
                    <a:spcPct val="90000"/>
                  </a:lnSpc>
                  <a:spcBef>
                    <a:spcPts val="900"/>
                  </a:spcBef>
                  <a:spcAft>
                    <a:spcPts val="0"/>
                  </a:spcAft>
                  <a:buFont typeface="Arial" panose="020B0604020202020204" pitchFamily="34" charset="0"/>
                  <a:buChar char="​"/>
                  <a:defRPr sz="6600">
                    <a:solidFill>
                      <a:schemeClr val="tx2"/>
                    </a:solidFill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8pPr>
                <a:lvl9pPr marL="0" lvl="8" indent="0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Font typeface="Arial" panose="020B0604020202020204" pitchFamily="34" charset="0"/>
                  <a:buChar char="​"/>
                  <a:defRPr sz="4400">
                    <a:solidFill>
                      <a:schemeClr val="tx2"/>
                    </a:solidFill>
                    <a:latin typeface="Trebuchet MS" panose="020B0603020202020204" pitchFamily="34" charset="0"/>
                    <a:sym typeface="Trebuchet MS" panose="020B0603020202020204" pitchFamily="34" charset="0"/>
                  </a:defRPr>
                </a:lvl9pPr>
              </a:lstStyle>
              <a:p>
                <a:pPr lv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it-IT" sz="2000" b="1" dirty="0">
                    <a:solidFill>
                      <a:prstClr val="black"/>
                    </a:solidFill>
                    <a:latin typeface="+mj-lt"/>
                    <a:hlinkClick r:id="" action="ppaction://noaction"/>
                  </a:rPr>
                  <a:t>Matériaux, Corrosion </a:t>
                </a:r>
                <a:endPara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sym typeface="Trebuchet MS" panose="020B0603020202020204" pitchFamily="34" charset="0"/>
                </a:endParaRPr>
              </a:p>
            </p:txBody>
          </p:sp>
          <p:cxnSp>
            <p:nvCxnSpPr>
              <p:cNvPr id="71" name="Straight Connector 473"/>
              <p:cNvCxnSpPr/>
              <p:nvPr/>
            </p:nvCxnSpPr>
            <p:spPr>
              <a:xfrm>
                <a:off x="8938991" y="2224300"/>
                <a:ext cx="349" cy="2938343"/>
              </a:xfrm>
              <a:prstGeom prst="line">
                <a:avLst/>
              </a:prstGeom>
              <a:ln w="9525" cap="rnd">
                <a:solidFill>
                  <a:srgbClr val="9A9A9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CasellaDiTesto 60"/>
              <p:cNvSpPr txBox="1"/>
              <p:nvPr/>
            </p:nvSpPr>
            <p:spPr>
              <a:xfrm>
                <a:off x="6340492" y="2139199"/>
                <a:ext cx="2430820" cy="18158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algn="just" defTabSz="914377" fontAlgn="base">
                  <a:spcAft>
                    <a:spcPct val="0"/>
                  </a:spcAft>
                  <a:buClr>
                    <a:srgbClr val="8B2231"/>
                  </a:buClr>
                  <a:buSzPct val="120000"/>
                  <a:defRPr/>
                </a:pPr>
                <a:r>
                  <a:rPr lang="fr-FR" sz="1400" dirty="0">
                    <a:solidFill>
                      <a:prstClr val="black"/>
                    </a:solidFill>
                    <a:latin typeface="+mj-lt"/>
                    <a:ea typeface="Verdana"/>
                    <a:cs typeface="Verdana"/>
                  </a:rPr>
                  <a:t>Ce programme veille sur la </a:t>
                </a:r>
                <a:r>
                  <a:rPr lang="fr-FR" sz="1400" b="1" dirty="0">
                    <a:solidFill>
                      <a:prstClr val="black"/>
                    </a:solidFill>
                    <a:latin typeface="+mj-lt"/>
                    <a:ea typeface="Verdana"/>
                    <a:cs typeface="Verdana"/>
                  </a:rPr>
                  <a:t>durabilité des installations et leurs sécurités, à travers le développement de procédures spécifiques liées aux nouvelles techniques de soudage en service</a:t>
                </a:r>
                <a:r>
                  <a:rPr lang="fr-FR" sz="1400" dirty="0">
                    <a:solidFill>
                      <a:prstClr val="black"/>
                    </a:solidFill>
                    <a:latin typeface="+mj-lt"/>
                    <a:ea typeface="Verdana"/>
                    <a:cs typeface="Verdana"/>
                  </a:rPr>
                  <a:t>.</a:t>
                </a:r>
                <a:endParaRPr lang="it-IT" sz="1400" dirty="0">
                  <a:solidFill>
                    <a:prstClr val="black"/>
                  </a:solidFill>
                  <a:latin typeface="+mj-lt"/>
                  <a:ea typeface="Verdana"/>
                  <a:cs typeface="Verdana"/>
                </a:endParaRPr>
              </a:p>
            </p:txBody>
          </p:sp>
          <p:pic>
            <p:nvPicPr>
              <p:cNvPr id="54" name="Image 5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40492" y="4027047"/>
                <a:ext cx="2486652" cy="2017265"/>
              </a:xfrm>
              <a:prstGeom prst="rect">
                <a:avLst/>
              </a:prstGeom>
            </p:spPr>
          </p:pic>
        </p:grpSp>
        <p:sp>
          <p:nvSpPr>
            <p:cNvPr id="2" name="Ellipse 1"/>
            <p:cNvSpPr/>
            <p:nvPr/>
          </p:nvSpPr>
          <p:spPr>
            <a:xfrm>
              <a:off x="6104552" y="792391"/>
              <a:ext cx="792000" cy="759479"/>
            </a:xfrm>
            <a:prstGeom prst="ellipse">
              <a:avLst/>
            </a:prstGeom>
            <a:solidFill>
              <a:srgbClr val="FF993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 dirty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/>
                </a:solidFill>
              </a:endParaRPr>
            </a:p>
          </p:txBody>
        </p:sp>
        <p:pic>
          <p:nvPicPr>
            <p:cNvPr id="65" name="Picture 6" descr="F:\Back up Work_18 Dec 2018\PIM\Photos\Photos des Défauts de Canaisations\Photos GO1 Sect 1 Jan 11\Photo-0149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39" t="6153" r="6949" b="4407"/>
            <a:stretch/>
          </p:blipFill>
          <p:spPr bwMode="auto">
            <a:xfrm>
              <a:off x="6235134" y="957425"/>
              <a:ext cx="516648" cy="437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306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altLang="en-US" sz="3200" dirty="0">
                <a:effectLst/>
              </a:rPr>
              <a:t>Sommaire</a:t>
            </a:r>
            <a:endParaRPr lang="fr-FR" sz="3200" dirty="0">
              <a:effectLst/>
            </a:endParaRPr>
          </a:p>
        </p:txBody>
      </p:sp>
      <p:sp>
        <p:nvSpPr>
          <p:cNvPr id="26" name="Espace réservé du numéro de diapositive 5"/>
          <p:cNvSpPr txBox="1">
            <a:spLocks/>
          </p:cNvSpPr>
          <p:nvPr/>
        </p:nvSpPr>
        <p:spPr>
          <a:xfrm>
            <a:off x="11305778" y="6483284"/>
            <a:ext cx="550862" cy="25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9965D-C35C-4C81-A866-AF0EB9175DFD}" type="slidenum">
              <a:rPr lang="fr-FR" sz="1200" b="1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35360" y="781130"/>
            <a:ext cx="14276349" cy="5557963"/>
            <a:chOff x="335360" y="766637"/>
            <a:chExt cx="14276349" cy="5557963"/>
          </a:xfrm>
        </p:grpSpPr>
        <p:grpSp>
          <p:nvGrpSpPr>
            <p:cNvPr id="7" name="Groupe 6"/>
            <p:cNvGrpSpPr/>
            <p:nvPr/>
          </p:nvGrpSpPr>
          <p:grpSpPr>
            <a:xfrm>
              <a:off x="335360" y="766637"/>
              <a:ext cx="2912666" cy="5557963"/>
              <a:chOff x="673153" y="-1"/>
              <a:chExt cx="4305247" cy="6248401"/>
            </a:xfrm>
          </p:grpSpPr>
          <p:pic>
            <p:nvPicPr>
              <p:cNvPr id="8" name="Picture 2" descr="A picture containing outdoor, transport&#10;&#10;Description automatically generated">
                <a:extLst>
                  <a:ext uri="{FF2B5EF4-FFF2-40B4-BE49-F238E27FC236}">
                    <a16:creationId xmlns:a16="http://schemas.microsoft.com/office/drawing/2014/main" xmlns="" id="{91943A1A-894D-4861-8EF3-9772439D7A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11" r="64162" b="278"/>
              <a:stretch/>
            </p:blipFill>
            <p:spPr>
              <a:xfrm>
                <a:off x="694099" y="-1"/>
                <a:ext cx="4284301" cy="6248401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E78C5657-EADE-4515-9154-403CDC585CB1}"/>
                  </a:ext>
                </a:extLst>
              </p:cNvPr>
              <p:cNvSpPr/>
              <p:nvPr/>
            </p:nvSpPr>
            <p:spPr>
              <a:xfrm>
                <a:off x="685800" y="-1"/>
                <a:ext cx="4290235" cy="6248401"/>
              </a:xfrm>
              <a:prstGeom prst="rect">
                <a:avLst/>
              </a:prstGeom>
              <a:gradFill>
                <a:gsLst>
                  <a:gs pos="16000">
                    <a:srgbClr val="EE2F2C">
                      <a:alpha val="92000"/>
                    </a:srgbClr>
                  </a:gs>
                  <a:gs pos="100000">
                    <a:srgbClr val="F99303">
                      <a:alpha val="82000"/>
                    </a:srgbClr>
                  </a:gs>
                </a:gsLst>
                <a:lin ang="1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283">
                <a:extLst>
                  <a:ext uri="{FF2B5EF4-FFF2-40B4-BE49-F238E27FC236}">
                    <a16:creationId xmlns:a16="http://schemas.microsoft.com/office/drawing/2014/main" xmlns="" id="{9D43245D-26C2-4384-9619-38BA849880A7}"/>
                  </a:ext>
                </a:extLst>
              </p:cNvPr>
              <p:cNvGrpSpPr/>
              <p:nvPr/>
            </p:nvGrpSpPr>
            <p:grpSpPr>
              <a:xfrm>
                <a:off x="673153" y="3097644"/>
                <a:ext cx="4302882" cy="3150756"/>
                <a:chOff x="691991" y="3097644"/>
                <a:chExt cx="4323885" cy="3150756"/>
              </a:xfrm>
            </p:grpSpPr>
            <p:sp>
              <p:nvSpPr>
                <p:cNvPr id="24" name="Freeform: Shape 282">
                  <a:extLst>
                    <a:ext uri="{FF2B5EF4-FFF2-40B4-BE49-F238E27FC236}">
                      <a16:creationId xmlns:a16="http://schemas.microsoft.com/office/drawing/2014/main" xmlns="" id="{CDB97715-B9D1-439F-85E3-5493E52C8FEF}"/>
                    </a:ext>
                  </a:extLst>
                </p:cNvPr>
                <p:cNvSpPr/>
                <p:nvPr/>
              </p:nvSpPr>
              <p:spPr>
                <a:xfrm>
                  <a:off x="691991" y="3410986"/>
                  <a:ext cx="4323885" cy="2837414"/>
                </a:xfrm>
                <a:custGeom>
                  <a:avLst/>
                  <a:gdLst>
                    <a:gd name="connsiteX0" fmla="*/ 4307332 w 4307332"/>
                    <a:gd name="connsiteY0" fmla="*/ 0 h 2837414"/>
                    <a:gd name="connsiteX1" fmla="*/ 4307332 w 4307332"/>
                    <a:gd name="connsiteY1" fmla="*/ 2837414 h 2837414"/>
                    <a:gd name="connsiteX2" fmla="*/ 0 w 4307332"/>
                    <a:gd name="connsiteY2" fmla="*/ 2837414 h 2837414"/>
                    <a:gd name="connsiteX3" fmla="*/ 0 w 4307332"/>
                    <a:gd name="connsiteY3" fmla="*/ 2714303 h 2837414"/>
                    <a:gd name="connsiteX4" fmla="*/ 54661 w 4307332"/>
                    <a:gd name="connsiteY4" fmla="*/ 2703686 h 2837414"/>
                    <a:gd name="connsiteX5" fmla="*/ 4207739 w 4307332"/>
                    <a:gd name="connsiteY5" fmla="*/ 47625 h 28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7332" h="2837414">
                      <a:moveTo>
                        <a:pt x="4307332" y="0"/>
                      </a:moveTo>
                      <a:lnTo>
                        <a:pt x="4307332" y="2837414"/>
                      </a:lnTo>
                      <a:lnTo>
                        <a:pt x="0" y="2837414"/>
                      </a:lnTo>
                      <a:lnTo>
                        <a:pt x="0" y="2714303"/>
                      </a:lnTo>
                      <a:lnTo>
                        <a:pt x="54661" y="2703686"/>
                      </a:lnTo>
                      <a:cubicBezTo>
                        <a:pt x="1520173" y="2375876"/>
                        <a:pt x="3163903" y="585112"/>
                        <a:pt x="4207739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: Shape 280">
                  <a:extLst>
                    <a:ext uri="{FF2B5EF4-FFF2-40B4-BE49-F238E27FC236}">
                      <a16:creationId xmlns:a16="http://schemas.microsoft.com/office/drawing/2014/main" xmlns="" id="{1FBA0B3C-A454-4D35-81D6-8BDE17DD5F25}"/>
                    </a:ext>
                  </a:extLst>
                </p:cNvPr>
                <p:cNvSpPr/>
                <p:nvPr/>
              </p:nvSpPr>
              <p:spPr>
                <a:xfrm>
                  <a:off x="693046" y="3097644"/>
                  <a:ext cx="4322830" cy="3150755"/>
                </a:xfrm>
                <a:custGeom>
                  <a:avLst/>
                  <a:gdLst>
                    <a:gd name="connsiteX0" fmla="*/ 4306278 w 4306278"/>
                    <a:gd name="connsiteY0" fmla="*/ 0 h 3150755"/>
                    <a:gd name="connsiteX1" fmla="*/ 4306278 w 4306278"/>
                    <a:gd name="connsiteY1" fmla="*/ 3150755 h 3150755"/>
                    <a:gd name="connsiteX2" fmla="*/ 0 w 4306278"/>
                    <a:gd name="connsiteY2" fmla="*/ 3150755 h 3150755"/>
                    <a:gd name="connsiteX3" fmla="*/ 0 w 4306278"/>
                    <a:gd name="connsiteY3" fmla="*/ 2714099 h 3150755"/>
                    <a:gd name="connsiteX4" fmla="*/ 53607 w 4306278"/>
                    <a:gd name="connsiteY4" fmla="*/ 2703686 h 3150755"/>
                    <a:gd name="connsiteX5" fmla="*/ 4206685 w 4306278"/>
                    <a:gd name="connsiteY5" fmla="*/ 47625 h 3150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6278" h="3150755">
                      <a:moveTo>
                        <a:pt x="4306278" y="0"/>
                      </a:moveTo>
                      <a:lnTo>
                        <a:pt x="4306278" y="3150755"/>
                      </a:lnTo>
                      <a:lnTo>
                        <a:pt x="0" y="3150755"/>
                      </a:lnTo>
                      <a:lnTo>
                        <a:pt x="0" y="2714099"/>
                      </a:lnTo>
                      <a:lnTo>
                        <a:pt x="53607" y="2703686"/>
                      </a:lnTo>
                      <a:cubicBezTo>
                        <a:pt x="1519119" y="2375876"/>
                        <a:pt x="3162849" y="585112"/>
                        <a:pt x="4206685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290">
                <a:extLst>
                  <a:ext uri="{FF2B5EF4-FFF2-40B4-BE49-F238E27FC236}">
                    <a16:creationId xmlns:a16="http://schemas.microsoft.com/office/drawing/2014/main" xmlns="" id="{B4BEB354-2669-496C-8788-4646F842072F}"/>
                  </a:ext>
                </a:extLst>
              </p:cNvPr>
              <p:cNvGrpSpPr/>
              <p:nvPr/>
            </p:nvGrpSpPr>
            <p:grpSpPr>
              <a:xfrm>
                <a:off x="2490677" y="4298889"/>
                <a:ext cx="667835" cy="645414"/>
                <a:chOff x="9966325" y="976313"/>
                <a:chExt cx="4445000" cy="4295775"/>
              </a:xfrm>
              <a:solidFill>
                <a:schemeClr val="bg1"/>
              </a:solidFill>
            </p:grpSpPr>
            <p:sp>
              <p:nvSpPr>
                <p:cNvPr id="13" name="Freeform 5">
                  <a:extLst>
                    <a:ext uri="{FF2B5EF4-FFF2-40B4-BE49-F238E27FC236}">
                      <a16:creationId xmlns:a16="http://schemas.microsoft.com/office/drawing/2014/main" xmlns="" id="{DE85BBBD-DDE5-44D4-A6CF-3A030A79C20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66325" y="2989263"/>
                  <a:ext cx="4445000" cy="2282825"/>
                </a:xfrm>
                <a:custGeom>
                  <a:avLst/>
                  <a:gdLst>
                    <a:gd name="T0" fmla="*/ 981 w 1488"/>
                    <a:gd name="T1" fmla="*/ 717 h 765"/>
                    <a:gd name="T2" fmla="*/ 867 w 1488"/>
                    <a:gd name="T3" fmla="*/ 0 h 765"/>
                    <a:gd name="T4" fmla="*/ 777 w 1488"/>
                    <a:gd name="T5" fmla="*/ 41 h 765"/>
                    <a:gd name="T6" fmla="*/ 823 w 1488"/>
                    <a:gd name="T7" fmla="*/ 333 h 765"/>
                    <a:gd name="T8" fmla="*/ 665 w 1488"/>
                    <a:gd name="T9" fmla="*/ 333 h 765"/>
                    <a:gd name="T10" fmla="*/ 650 w 1488"/>
                    <a:gd name="T11" fmla="*/ 429 h 765"/>
                    <a:gd name="T12" fmla="*/ 838 w 1488"/>
                    <a:gd name="T13" fmla="*/ 429 h 765"/>
                    <a:gd name="T14" fmla="*/ 884 w 1488"/>
                    <a:gd name="T15" fmla="*/ 717 h 765"/>
                    <a:gd name="T16" fmla="*/ 604 w 1488"/>
                    <a:gd name="T17" fmla="*/ 717 h 765"/>
                    <a:gd name="T18" fmla="*/ 711 w 1488"/>
                    <a:gd name="T19" fmla="*/ 41 h 765"/>
                    <a:gd name="T20" fmla="*/ 621 w 1488"/>
                    <a:gd name="T21" fmla="*/ 0 h 765"/>
                    <a:gd name="T22" fmla="*/ 507 w 1488"/>
                    <a:gd name="T23" fmla="*/ 717 h 765"/>
                    <a:gd name="T24" fmla="*/ 384 w 1488"/>
                    <a:gd name="T25" fmla="*/ 717 h 765"/>
                    <a:gd name="T26" fmla="*/ 384 w 1488"/>
                    <a:gd name="T27" fmla="*/ 573 h 765"/>
                    <a:gd name="T28" fmla="*/ 96 w 1488"/>
                    <a:gd name="T29" fmla="*/ 573 h 765"/>
                    <a:gd name="T30" fmla="*/ 96 w 1488"/>
                    <a:gd name="T31" fmla="*/ 717 h 765"/>
                    <a:gd name="T32" fmla="*/ 0 w 1488"/>
                    <a:gd name="T33" fmla="*/ 717 h 765"/>
                    <a:gd name="T34" fmla="*/ 0 w 1488"/>
                    <a:gd name="T35" fmla="*/ 765 h 765"/>
                    <a:gd name="T36" fmla="*/ 1488 w 1488"/>
                    <a:gd name="T37" fmla="*/ 765 h 765"/>
                    <a:gd name="T38" fmla="*/ 1488 w 1488"/>
                    <a:gd name="T39" fmla="*/ 717 h 765"/>
                    <a:gd name="T40" fmla="*/ 981 w 1488"/>
                    <a:gd name="T41" fmla="*/ 717 h 765"/>
                    <a:gd name="T42" fmla="*/ 981 w 1488"/>
                    <a:gd name="T43" fmla="*/ 717 h 765"/>
                    <a:gd name="T44" fmla="*/ 981 w 1488"/>
                    <a:gd name="T45" fmla="*/ 717 h 7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88" h="765">
                      <a:moveTo>
                        <a:pt x="981" y="717"/>
                      </a:moveTo>
                      <a:cubicBezTo>
                        <a:pt x="867" y="0"/>
                        <a:pt x="867" y="0"/>
                        <a:pt x="867" y="0"/>
                      </a:cubicBezTo>
                      <a:cubicBezTo>
                        <a:pt x="842" y="21"/>
                        <a:pt x="811" y="36"/>
                        <a:pt x="777" y="41"/>
                      </a:cubicBezTo>
                      <a:cubicBezTo>
                        <a:pt x="823" y="333"/>
                        <a:pt x="823" y="333"/>
                        <a:pt x="823" y="333"/>
                      </a:cubicBezTo>
                      <a:cubicBezTo>
                        <a:pt x="665" y="333"/>
                        <a:pt x="665" y="333"/>
                        <a:pt x="665" y="333"/>
                      </a:cubicBezTo>
                      <a:cubicBezTo>
                        <a:pt x="650" y="429"/>
                        <a:pt x="650" y="429"/>
                        <a:pt x="650" y="429"/>
                      </a:cubicBezTo>
                      <a:cubicBezTo>
                        <a:pt x="838" y="429"/>
                        <a:pt x="838" y="429"/>
                        <a:pt x="838" y="429"/>
                      </a:cubicBezTo>
                      <a:cubicBezTo>
                        <a:pt x="884" y="717"/>
                        <a:pt x="884" y="717"/>
                        <a:pt x="884" y="717"/>
                      </a:cubicBezTo>
                      <a:cubicBezTo>
                        <a:pt x="604" y="717"/>
                        <a:pt x="604" y="717"/>
                        <a:pt x="604" y="717"/>
                      </a:cubicBezTo>
                      <a:cubicBezTo>
                        <a:pt x="711" y="41"/>
                        <a:pt x="711" y="41"/>
                        <a:pt x="711" y="41"/>
                      </a:cubicBezTo>
                      <a:cubicBezTo>
                        <a:pt x="677" y="36"/>
                        <a:pt x="646" y="21"/>
                        <a:pt x="621" y="0"/>
                      </a:cubicBezTo>
                      <a:cubicBezTo>
                        <a:pt x="507" y="717"/>
                        <a:pt x="507" y="717"/>
                        <a:pt x="507" y="717"/>
                      </a:cubicBezTo>
                      <a:cubicBezTo>
                        <a:pt x="384" y="717"/>
                        <a:pt x="384" y="717"/>
                        <a:pt x="384" y="717"/>
                      </a:cubicBezTo>
                      <a:cubicBezTo>
                        <a:pt x="384" y="573"/>
                        <a:pt x="384" y="573"/>
                        <a:pt x="384" y="573"/>
                      </a:cubicBezTo>
                      <a:cubicBezTo>
                        <a:pt x="96" y="573"/>
                        <a:pt x="96" y="573"/>
                        <a:pt x="96" y="573"/>
                      </a:cubicBezTo>
                      <a:cubicBezTo>
                        <a:pt x="96" y="717"/>
                        <a:pt x="96" y="717"/>
                        <a:pt x="96" y="717"/>
                      </a:cubicBez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65"/>
                        <a:pt x="0" y="765"/>
                        <a:pt x="0" y="765"/>
                      </a:cubicBezTo>
                      <a:cubicBezTo>
                        <a:pt x="1488" y="765"/>
                        <a:pt x="1488" y="765"/>
                        <a:pt x="1488" y="765"/>
                      </a:cubicBezTo>
                      <a:cubicBezTo>
                        <a:pt x="1488" y="717"/>
                        <a:pt x="1488" y="717"/>
                        <a:pt x="1488" y="717"/>
                      </a:cubicBezTo>
                      <a:lnTo>
                        <a:pt x="981" y="717"/>
                      </a:lnTo>
                      <a:close/>
                      <a:moveTo>
                        <a:pt x="981" y="717"/>
                      </a:moveTo>
                      <a:cubicBezTo>
                        <a:pt x="981" y="717"/>
                        <a:pt x="981" y="717"/>
                        <a:pt x="981" y="71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">
                  <a:extLst>
                    <a:ext uri="{FF2B5EF4-FFF2-40B4-BE49-F238E27FC236}">
                      <a16:creationId xmlns:a16="http://schemas.microsoft.com/office/drawing/2014/main" xmlns="" id="{CFB777EF-E3BE-43DE-9FE2-D2079A7E867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408025" y="3613151"/>
                  <a:ext cx="860425" cy="1228725"/>
                </a:xfrm>
                <a:custGeom>
                  <a:avLst/>
                  <a:gdLst>
                    <a:gd name="T0" fmla="*/ 0 w 288"/>
                    <a:gd name="T1" fmla="*/ 268 h 412"/>
                    <a:gd name="T2" fmla="*/ 143 w 288"/>
                    <a:gd name="T3" fmla="*/ 412 h 412"/>
                    <a:gd name="T4" fmla="*/ 288 w 288"/>
                    <a:gd name="T5" fmla="*/ 268 h 412"/>
                    <a:gd name="T6" fmla="*/ 266 w 288"/>
                    <a:gd name="T7" fmla="*/ 191 h 412"/>
                    <a:gd name="T8" fmla="*/ 144 w 288"/>
                    <a:gd name="T9" fmla="*/ 0 h 412"/>
                    <a:gd name="T10" fmla="*/ 22 w 288"/>
                    <a:gd name="T11" fmla="*/ 191 h 412"/>
                    <a:gd name="T12" fmla="*/ 0 w 288"/>
                    <a:gd name="T13" fmla="*/ 268 h 412"/>
                    <a:gd name="T14" fmla="*/ 192 w 288"/>
                    <a:gd name="T15" fmla="*/ 268 h 412"/>
                    <a:gd name="T16" fmla="*/ 185 w 288"/>
                    <a:gd name="T17" fmla="*/ 243 h 412"/>
                    <a:gd name="T18" fmla="*/ 147 w 288"/>
                    <a:gd name="T19" fmla="*/ 184 h 412"/>
                    <a:gd name="T20" fmla="*/ 188 w 288"/>
                    <a:gd name="T21" fmla="*/ 159 h 412"/>
                    <a:gd name="T22" fmla="*/ 225 w 288"/>
                    <a:gd name="T23" fmla="*/ 217 h 412"/>
                    <a:gd name="T24" fmla="*/ 240 w 288"/>
                    <a:gd name="T25" fmla="*/ 268 h 412"/>
                    <a:gd name="T26" fmla="*/ 145 w 288"/>
                    <a:gd name="T27" fmla="*/ 364 h 412"/>
                    <a:gd name="T28" fmla="*/ 143 w 288"/>
                    <a:gd name="T29" fmla="*/ 316 h 412"/>
                    <a:gd name="T30" fmla="*/ 192 w 288"/>
                    <a:gd name="T31" fmla="*/ 268 h 412"/>
                    <a:gd name="T32" fmla="*/ 192 w 288"/>
                    <a:gd name="T33" fmla="*/ 268 h 412"/>
                    <a:gd name="T34" fmla="*/ 192 w 288"/>
                    <a:gd name="T35" fmla="*/ 268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8" h="412">
                      <a:moveTo>
                        <a:pt x="0" y="268"/>
                      </a:moveTo>
                      <a:cubicBezTo>
                        <a:pt x="0" y="347"/>
                        <a:pt x="64" y="412"/>
                        <a:pt x="143" y="412"/>
                      </a:cubicBezTo>
                      <a:cubicBezTo>
                        <a:pt x="224" y="412"/>
                        <a:pt x="288" y="347"/>
                        <a:pt x="288" y="268"/>
                      </a:cubicBezTo>
                      <a:cubicBezTo>
                        <a:pt x="288" y="241"/>
                        <a:pt x="280" y="214"/>
                        <a:pt x="266" y="191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22" y="191"/>
                        <a:pt x="22" y="191"/>
                        <a:pt x="22" y="191"/>
                      </a:cubicBezTo>
                      <a:cubicBezTo>
                        <a:pt x="8" y="214"/>
                        <a:pt x="0" y="241"/>
                        <a:pt x="0" y="268"/>
                      </a:cubicBezTo>
                      <a:close/>
                      <a:moveTo>
                        <a:pt x="192" y="268"/>
                      </a:moveTo>
                      <a:cubicBezTo>
                        <a:pt x="192" y="259"/>
                        <a:pt x="189" y="250"/>
                        <a:pt x="185" y="243"/>
                      </a:cubicBezTo>
                      <a:cubicBezTo>
                        <a:pt x="147" y="184"/>
                        <a:pt x="147" y="184"/>
                        <a:pt x="147" y="184"/>
                      </a:cubicBezTo>
                      <a:cubicBezTo>
                        <a:pt x="188" y="159"/>
                        <a:pt x="188" y="159"/>
                        <a:pt x="188" y="159"/>
                      </a:cubicBezTo>
                      <a:cubicBezTo>
                        <a:pt x="225" y="217"/>
                        <a:pt x="225" y="217"/>
                        <a:pt x="225" y="217"/>
                      </a:cubicBezTo>
                      <a:cubicBezTo>
                        <a:pt x="235" y="232"/>
                        <a:pt x="240" y="250"/>
                        <a:pt x="240" y="268"/>
                      </a:cubicBezTo>
                      <a:cubicBezTo>
                        <a:pt x="240" y="321"/>
                        <a:pt x="197" y="364"/>
                        <a:pt x="145" y="364"/>
                      </a:cubicBezTo>
                      <a:cubicBezTo>
                        <a:pt x="143" y="316"/>
                        <a:pt x="143" y="316"/>
                        <a:pt x="143" y="316"/>
                      </a:cubicBezTo>
                      <a:cubicBezTo>
                        <a:pt x="171" y="316"/>
                        <a:pt x="192" y="294"/>
                        <a:pt x="192" y="268"/>
                      </a:cubicBezTo>
                      <a:close/>
                      <a:moveTo>
                        <a:pt x="192" y="268"/>
                      </a:moveTo>
                      <a:cubicBezTo>
                        <a:pt x="192" y="268"/>
                        <a:pt x="192" y="268"/>
                        <a:pt x="192" y="2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:a16="http://schemas.microsoft.com/office/drawing/2014/main" xmlns="" id="{178C608A-107E-4891-B833-96EA0913569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close/>
                      <a:moveTo>
                        <a:pt x="0" y="17"/>
                      </a:move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8">
                  <a:extLst>
                    <a:ext uri="{FF2B5EF4-FFF2-40B4-BE49-F238E27FC236}">
                      <a16:creationId xmlns:a16="http://schemas.microsoft.com/office/drawing/2014/main" xmlns="" id="{C6B477FE-9030-4689-961B-13626CBCBB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moveTo>
                        <a:pt x="0" y="17"/>
                      </a:moveTo>
                      <a:lnTo>
                        <a:pt x="0" y="17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Rectangle 9">
                  <a:extLst>
                    <a:ext uri="{FF2B5EF4-FFF2-40B4-BE49-F238E27FC236}">
                      <a16:creationId xmlns:a16="http://schemas.microsoft.com/office/drawing/2014/main" xmlns="" id="{ADB47BE8-DD01-4C00-B014-59254747A0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96538" y="3124201"/>
                  <a:ext cx="573088" cy="2857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xmlns="" id="{B3AAFF96-9E30-4207-AA5D-82E6A4D76D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045950" y="2408238"/>
                  <a:ext cx="285750" cy="285750"/>
                </a:xfrm>
                <a:custGeom>
                  <a:avLst/>
                  <a:gdLst>
                    <a:gd name="T0" fmla="*/ 96 w 96"/>
                    <a:gd name="T1" fmla="*/ 48 h 96"/>
                    <a:gd name="T2" fmla="*/ 48 w 96"/>
                    <a:gd name="T3" fmla="*/ 96 h 96"/>
                    <a:gd name="T4" fmla="*/ 0 w 96"/>
                    <a:gd name="T5" fmla="*/ 48 h 96"/>
                    <a:gd name="T6" fmla="*/ 48 w 96"/>
                    <a:gd name="T7" fmla="*/ 0 h 96"/>
                    <a:gd name="T8" fmla="*/ 96 w 96"/>
                    <a:gd name="T9" fmla="*/ 48 h 96"/>
                    <a:gd name="T10" fmla="*/ 96 w 96"/>
                    <a:gd name="T11" fmla="*/ 48 h 96"/>
                    <a:gd name="T12" fmla="*/ 96 w 96"/>
                    <a:gd name="T13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96">
                      <a:moveTo>
                        <a:pt x="96" y="48"/>
                      </a:moveTo>
                      <a:cubicBezTo>
                        <a:pt x="96" y="74"/>
                        <a:pt x="75" y="96"/>
                        <a:pt x="48" y="96"/>
                      </a:cubicBezTo>
                      <a:cubicBezTo>
                        <a:pt x="21" y="96"/>
                        <a:pt x="0" y="74"/>
                        <a:pt x="0" y="48"/>
                      </a:cubicBezTo>
                      <a:cubicBezTo>
                        <a:pt x="0" y="21"/>
                        <a:pt x="21" y="0"/>
                        <a:pt x="48" y="0"/>
                      </a:cubicBezTo>
                      <a:cubicBezTo>
                        <a:pt x="75" y="0"/>
                        <a:pt x="96" y="21"/>
                        <a:pt x="96" y="48"/>
                      </a:cubicBezTo>
                      <a:close/>
                      <a:moveTo>
                        <a:pt x="96" y="48"/>
                      </a:moveTo>
                      <a:cubicBezTo>
                        <a:pt x="96" y="48"/>
                        <a:pt x="96" y="48"/>
                        <a:pt x="96" y="4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xmlns="" id="{0C248806-2676-47A4-A977-7CDC837C5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39413" y="3554413"/>
                  <a:ext cx="287338" cy="10017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2">
                  <a:extLst>
                    <a:ext uri="{FF2B5EF4-FFF2-40B4-BE49-F238E27FC236}">
                      <a16:creationId xmlns:a16="http://schemas.microsoft.com/office/drawing/2014/main" xmlns="" id="{FD717691-FA8E-455F-B576-91ED00E72B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758613" y="2122488"/>
                  <a:ext cx="860425" cy="858838"/>
                </a:xfrm>
                <a:custGeom>
                  <a:avLst/>
                  <a:gdLst>
                    <a:gd name="T0" fmla="*/ 144 w 288"/>
                    <a:gd name="T1" fmla="*/ 0 h 288"/>
                    <a:gd name="T2" fmla="*/ 0 w 288"/>
                    <a:gd name="T3" fmla="*/ 144 h 288"/>
                    <a:gd name="T4" fmla="*/ 144 w 288"/>
                    <a:gd name="T5" fmla="*/ 288 h 288"/>
                    <a:gd name="T6" fmla="*/ 288 w 288"/>
                    <a:gd name="T7" fmla="*/ 144 h 288"/>
                    <a:gd name="T8" fmla="*/ 144 w 288"/>
                    <a:gd name="T9" fmla="*/ 0 h 288"/>
                    <a:gd name="T10" fmla="*/ 144 w 288"/>
                    <a:gd name="T11" fmla="*/ 240 h 288"/>
                    <a:gd name="T12" fmla="*/ 48 w 288"/>
                    <a:gd name="T13" fmla="*/ 144 h 288"/>
                    <a:gd name="T14" fmla="*/ 144 w 288"/>
                    <a:gd name="T15" fmla="*/ 48 h 288"/>
                    <a:gd name="T16" fmla="*/ 240 w 288"/>
                    <a:gd name="T17" fmla="*/ 144 h 288"/>
                    <a:gd name="T18" fmla="*/ 144 w 288"/>
                    <a:gd name="T19" fmla="*/ 240 h 288"/>
                    <a:gd name="T20" fmla="*/ 144 w 288"/>
                    <a:gd name="T21" fmla="*/ 240 h 288"/>
                    <a:gd name="T22" fmla="*/ 144 w 288"/>
                    <a:gd name="T23" fmla="*/ 24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8" h="288">
                      <a:moveTo>
                        <a:pt x="144" y="0"/>
                      </a:moveTo>
                      <a:cubicBezTo>
                        <a:pt x="65" y="0"/>
                        <a:pt x="0" y="64"/>
                        <a:pt x="0" y="144"/>
                      </a:cubicBezTo>
                      <a:cubicBezTo>
                        <a:pt x="0" y="223"/>
                        <a:pt x="65" y="288"/>
                        <a:pt x="144" y="288"/>
                      </a:cubicBezTo>
                      <a:cubicBezTo>
                        <a:pt x="223" y="288"/>
                        <a:pt x="288" y="223"/>
                        <a:pt x="288" y="144"/>
                      </a:cubicBezTo>
                      <a:cubicBezTo>
                        <a:pt x="288" y="64"/>
                        <a:pt x="223" y="0"/>
                        <a:pt x="144" y="0"/>
                      </a:cubicBezTo>
                      <a:close/>
                      <a:moveTo>
                        <a:pt x="144" y="240"/>
                      </a:moveTo>
                      <a:cubicBezTo>
                        <a:pt x="91" y="240"/>
                        <a:pt x="48" y="196"/>
                        <a:pt x="48" y="144"/>
                      </a:cubicBezTo>
                      <a:cubicBezTo>
                        <a:pt x="48" y="91"/>
                        <a:pt x="91" y="48"/>
                        <a:pt x="144" y="48"/>
                      </a:cubicBezTo>
                      <a:cubicBezTo>
                        <a:pt x="197" y="48"/>
                        <a:pt x="240" y="91"/>
                        <a:pt x="240" y="144"/>
                      </a:cubicBezTo>
                      <a:cubicBezTo>
                        <a:pt x="240" y="196"/>
                        <a:pt x="197" y="240"/>
                        <a:pt x="144" y="240"/>
                      </a:cubicBezTo>
                      <a:close/>
                      <a:moveTo>
                        <a:pt x="144" y="240"/>
                      </a:moveTo>
                      <a:cubicBezTo>
                        <a:pt x="144" y="240"/>
                        <a:pt x="144" y="240"/>
                        <a:pt x="144" y="24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3">
                  <a:extLst>
                    <a:ext uri="{FF2B5EF4-FFF2-40B4-BE49-F238E27FC236}">
                      <a16:creationId xmlns:a16="http://schemas.microsoft.com/office/drawing/2014/main" xmlns="" id="{45ED9B27-9827-4D20-B9B2-9581718DFA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09200" y="1579563"/>
                  <a:ext cx="3152775" cy="900113"/>
                </a:xfrm>
                <a:custGeom>
                  <a:avLst/>
                  <a:gdLst>
                    <a:gd name="T0" fmla="*/ 65 w 1055"/>
                    <a:gd name="T1" fmla="*/ 302 h 302"/>
                    <a:gd name="T2" fmla="*/ 75 w 1055"/>
                    <a:gd name="T3" fmla="*/ 301 h 302"/>
                    <a:gd name="T4" fmla="*/ 534 w 1055"/>
                    <a:gd name="T5" fmla="*/ 223 h 302"/>
                    <a:gd name="T6" fmla="*/ 696 w 1055"/>
                    <a:gd name="T7" fmla="*/ 134 h 302"/>
                    <a:gd name="T8" fmla="*/ 815 w 1055"/>
                    <a:gd name="T9" fmla="*/ 175 h 302"/>
                    <a:gd name="T10" fmla="*/ 1055 w 1055"/>
                    <a:gd name="T11" fmla="*/ 134 h 302"/>
                    <a:gd name="T12" fmla="*/ 977 w 1055"/>
                    <a:gd name="T13" fmla="*/ 0 h 302"/>
                    <a:gd name="T14" fmla="*/ 54 w 1055"/>
                    <a:gd name="T15" fmla="*/ 145 h 302"/>
                    <a:gd name="T16" fmla="*/ 0 w 1055"/>
                    <a:gd name="T17" fmla="*/ 209 h 302"/>
                    <a:gd name="T18" fmla="*/ 0 w 1055"/>
                    <a:gd name="T19" fmla="*/ 237 h 302"/>
                    <a:gd name="T20" fmla="*/ 65 w 1055"/>
                    <a:gd name="T21" fmla="*/ 302 h 302"/>
                    <a:gd name="T22" fmla="*/ 65 w 1055"/>
                    <a:gd name="T23" fmla="*/ 302 h 302"/>
                    <a:gd name="T24" fmla="*/ 65 w 1055"/>
                    <a:gd name="T25" fmla="*/ 302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55" h="302">
                      <a:moveTo>
                        <a:pt x="65" y="302"/>
                      </a:moveTo>
                      <a:cubicBezTo>
                        <a:pt x="68" y="302"/>
                        <a:pt x="72" y="301"/>
                        <a:pt x="75" y="301"/>
                      </a:cubicBezTo>
                      <a:cubicBezTo>
                        <a:pt x="534" y="223"/>
                        <a:pt x="534" y="223"/>
                        <a:pt x="534" y="223"/>
                      </a:cubicBezTo>
                      <a:cubicBezTo>
                        <a:pt x="568" y="169"/>
                        <a:pt x="628" y="134"/>
                        <a:pt x="696" y="134"/>
                      </a:cubicBezTo>
                      <a:cubicBezTo>
                        <a:pt x="741" y="134"/>
                        <a:pt x="782" y="149"/>
                        <a:pt x="815" y="175"/>
                      </a:cubicBezTo>
                      <a:cubicBezTo>
                        <a:pt x="1055" y="134"/>
                        <a:pt x="1055" y="134"/>
                        <a:pt x="1055" y="134"/>
                      </a:cubicBezTo>
                      <a:cubicBezTo>
                        <a:pt x="977" y="0"/>
                        <a:pt x="977" y="0"/>
                        <a:pt x="977" y="0"/>
                      </a:cubicBezTo>
                      <a:cubicBezTo>
                        <a:pt x="54" y="145"/>
                        <a:pt x="54" y="145"/>
                        <a:pt x="54" y="145"/>
                      </a:cubicBezTo>
                      <a:cubicBezTo>
                        <a:pt x="23" y="150"/>
                        <a:pt x="0" y="177"/>
                        <a:pt x="0" y="209"/>
                      </a:cubicBezTo>
                      <a:cubicBezTo>
                        <a:pt x="0" y="237"/>
                        <a:pt x="0" y="237"/>
                        <a:pt x="0" y="237"/>
                      </a:cubicBezTo>
                      <a:cubicBezTo>
                        <a:pt x="0" y="273"/>
                        <a:pt x="29" y="302"/>
                        <a:pt x="65" y="302"/>
                      </a:cubicBezTo>
                      <a:close/>
                      <a:moveTo>
                        <a:pt x="65" y="302"/>
                      </a:moveTo>
                      <a:cubicBezTo>
                        <a:pt x="65" y="302"/>
                        <a:pt x="65" y="302"/>
                        <a:pt x="65" y="30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14">
                  <a:extLst>
                    <a:ext uri="{FF2B5EF4-FFF2-40B4-BE49-F238E27FC236}">
                      <a16:creationId xmlns:a16="http://schemas.microsoft.com/office/drawing/2014/main" xmlns="" id="{205DDA8A-FE7A-41C3-90B0-30DAF7A727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846050" y="976313"/>
                  <a:ext cx="1422400" cy="1289050"/>
                </a:xfrm>
                <a:custGeom>
                  <a:avLst/>
                  <a:gdLst>
                    <a:gd name="T0" fmla="*/ 453 w 476"/>
                    <a:gd name="T1" fmla="*/ 269 h 432"/>
                    <a:gd name="T2" fmla="*/ 254 w 476"/>
                    <a:gd name="T3" fmla="*/ 35 h 432"/>
                    <a:gd name="T4" fmla="*/ 179 w 476"/>
                    <a:gd name="T5" fmla="*/ 0 h 432"/>
                    <a:gd name="T6" fmla="*/ 0 w 476"/>
                    <a:gd name="T7" fmla="*/ 0 h 432"/>
                    <a:gd name="T8" fmla="*/ 250 w 476"/>
                    <a:gd name="T9" fmla="*/ 432 h 432"/>
                    <a:gd name="T10" fmla="*/ 377 w 476"/>
                    <a:gd name="T11" fmla="*/ 432 h 432"/>
                    <a:gd name="T12" fmla="*/ 476 w 476"/>
                    <a:gd name="T13" fmla="*/ 333 h 432"/>
                    <a:gd name="T14" fmla="*/ 453 w 476"/>
                    <a:gd name="T15" fmla="*/ 269 h 432"/>
                    <a:gd name="T16" fmla="*/ 377 w 476"/>
                    <a:gd name="T17" fmla="*/ 336 h 432"/>
                    <a:gd name="T18" fmla="*/ 305 w 476"/>
                    <a:gd name="T19" fmla="*/ 336 h 432"/>
                    <a:gd name="T20" fmla="*/ 166 w 476"/>
                    <a:gd name="T21" fmla="*/ 96 h 432"/>
                    <a:gd name="T22" fmla="*/ 179 w 476"/>
                    <a:gd name="T23" fmla="*/ 96 h 432"/>
                    <a:gd name="T24" fmla="*/ 181 w 476"/>
                    <a:gd name="T25" fmla="*/ 97 h 432"/>
                    <a:gd name="T26" fmla="*/ 380 w 476"/>
                    <a:gd name="T27" fmla="*/ 333 h 432"/>
                    <a:gd name="T28" fmla="*/ 377 w 476"/>
                    <a:gd name="T29" fmla="*/ 336 h 432"/>
                    <a:gd name="T30" fmla="*/ 377 w 476"/>
                    <a:gd name="T31" fmla="*/ 336 h 432"/>
                    <a:gd name="T32" fmla="*/ 377 w 476"/>
                    <a:gd name="T33" fmla="*/ 336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6" h="432">
                      <a:moveTo>
                        <a:pt x="453" y="269"/>
                      </a:moveTo>
                      <a:cubicBezTo>
                        <a:pt x="254" y="35"/>
                        <a:pt x="254" y="35"/>
                        <a:pt x="254" y="35"/>
                      </a:cubicBezTo>
                      <a:cubicBezTo>
                        <a:pt x="236" y="12"/>
                        <a:pt x="208" y="0"/>
                        <a:pt x="17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50" y="432"/>
                        <a:pt x="250" y="432"/>
                        <a:pt x="250" y="432"/>
                      </a:cubicBezTo>
                      <a:cubicBezTo>
                        <a:pt x="377" y="432"/>
                        <a:pt x="377" y="432"/>
                        <a:pt x="377" y="432"/>
                      </a:cubicBezTo>
                      <a:cubicBezTo>
                        <a:pt x="432" y="432"/>
                        <a:pt x="476" y="387"/>
                        <a:pt x="476" y="333"/>
                      </a:cubicBezTo>
                      <a:cubicBezTo>
                        <a:pt x="476" y="309"/>
                        <a:pt x="468" y="287"/>
                        <a:pt x="453" y="269"/>
                      </a:cubicBezTo>
                      <a:close/>
                      <a:moveTo>
                        <a:pt x="377" y="336"/>
                      </a:moveTo>
                      <a:cubicBezTo>
                        <a:pt x="305" y="336"/>
                        <a:pt x="305" y="336"/>
                        <a:pt x="305" y="336"/>
                      </a:cubicBezTo>
                      <a:cubicBezTo>
                        <a:pt x="166" y="96"/>
                        <a:pt x="166" y="96"/>
                        <a:pt x="166" y="96"/>
                      </a:cubicBezTo>
                      <a:cubicBezTo>
                        <a:pt x="179" y="96"/>
                        <a:pt x="179" y="96"/>
                        <a:pt x="179" y="96"/>
                      </a:cubicBezTo>
                      <a:cubicBezTo>
                        <a:pt x="180" y="96"/>
                        <a:pt x="181" y="96"/>
                        <a:pt x="181" y="97"/>
                      </a:cubicBezTo>
                      <a:cubicBezTo>
                        <a:pt x="380" y="333"/>
                        <a:pt x="380" y="333"/>
                        <a:pt x="380" y="333"/>
                      </a:cubicBezTo>
                      <a:cubicBezTo>
                        <a:pt x="380" y="334"/>
                        <a:pt x="379" y="336"/>
                        <a:pt x="377" y="336"/>
                      </a:cubicBezTo>
                      <a:close/>
                      <a:moveTo>
                        <a:pt x="377" y="336"/>
                      </a:moveTo>
                      <a:cubicBezTo>
                        <a:pt x="377" y="336"/>
                        <a:pt x="377" y="336"/>
                        <a:pt x="377" y="33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Rectangle 15">
                  <a:extLst>
                    <a:ext uri="{FF2B5EF4-FFF2-40B4-BE49-F238E27FC236}">
                      <a16:creationId xmlns:a16="http://schemas.microsoft.com/office/drawing/2014/main" xmlns="" id="{9125BE10-E10D-4E29-8014-FEE084918A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95363" y="2408238"/>
                  <a:ext cx="285750" cy="787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2" name="Straight Connector 303">
                <a:extLst>
                  <a:ext uri="{FF2B5EF4-FFF2-40B4-BE49-F238E27FC236}">
                    <a16:creationId xmlns:a16="http://schemas.microsoft.com/office/drawing/2014/main" xmlns="" id="{B2C67B00-4C3A-47B7-A15A-EDF6A0B9E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4594" y="4944303"/>
                <a:ext cx="0" cy="130409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3312101" y="1600096"/>
              <a:ext cx="11299608" cy="4144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325" tIns="44162" rIns="88325" bIns="44162"/>
            <a:lstStyle>
              <a:lvl1pPr marL="342900" indent="-342900" algn="l" defTabSz="91281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defTabSz="91281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defTabSz="9128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defTabSz="9128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Aft>
                  <a:spcPct val="0"/>
                </a:spcAft>
                <a:buFont typeface="+mj-lt"/>
                <a:buAutoNum type="arabicPeriod"/>
              </a:pPr>
              <a:endParaRPr lang="fr-FR" altLang="fr-FR" sz="2000" b="1" dirty="0">
                <a:solidFill>
                  <a:srgbClr val="FF9725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3288149" y="755606"/>
            <a:ext cx="71581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fr-FR" sz="2400" b="1" dirty="0"/>
              <a:t>La chaine de valeur de la Sonatrach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2. L’historique de la R&amp;D et </a:t>
            </a:r>
            <a:r>
              <a:rPr lang="fr-FR" sz="2400" b="1" dirty="0" smtClean="0"/>
              <a:t>l’innovation </a:t>
            </a:r>
            <a:r>
              <a:rPr lang="fr-FR" sz="2400" b="1" dirty="0"/>
              <a:t>à la Sonatrach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3. Une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400" b="1" dirty="0"/>
              <a:t>nouvelle approche dans l’organisation de nouvelles missions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4. 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démarche adoptée</a:t>
            </a:r>
          </a:p>
          <a:p>
            <a:pPr algn="just"/>
            <a:r>
              <a:rPr lang="fr-FR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fr-FR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 </a:t>
            </a:r>
            <a:r>
              <a:rPr lang="fr-FR" sz="2400" b="1" dirty="0"/>
              <a:t>La mise en place des outils nécessaires </a:t>
            </a:r>
          </a:p>
          <a:p>
            <a:pPr algn="just"/>
            <a:r>
              <a:rPr lang="fr-FR" sz="2400" b="1" dirty="0" smtClean="0"/>
              <a:t>     4.2 </a:t>
            </a:r>
            <a:r>
              <a:rPr lang="fr-FR" sz="2400" b="1" dirty="0"/>
              <a:t>L’état à l’actuel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5.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Quelques résultats déjà</a:t>
            </a:r>
          </a:p>
          <a:p>
            <a:pPr algn="just"/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fr-FR" sz="2400" b="1" dirty="0"/>
              <a:t>6. Des perspectives difficiles mais </a:t>
            </a:r>
            <a:r>
              <a:rPr lang="fr-FR" sz="2400" b="1" dirty="0" smtClean="0"/>
              <a:t>réalisables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35036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5">
            <a:extLst>
              <a:ext uri="{FF2B5EF4-FFF2-40B4-BE49-F238E27FC236}">
                <a16:creationId xmlns:a16="http://schemas.microsoft.com/office/drawing/2014/main" xmlns="" id="{8DB3CE62-1908-734A-9D41-FAA3E2E7E93A}"/>
              </a:ext>
            </a:extLst>
          </p:cNvPr>
          <p:cNvSpPr>
            <a:spLocks/>
          </p:cNvSpPr>
          <p:nvPr/>
        </p:nvSpPr>
        <p:spPr bwMode="auto">
          <a:xfrm flipH="1">
            <a:off x="6085032" y="1221380"/>
            <a:ext cx="5545398" cy="5087028"/>
          </a:xfrm>
          <a:custGeom>
            <a:avLst/>
            <a:gdLst>
              <a:gd name="T0" fmla="*/ 780 w 1056"/>
              <a:gd name="T1" fmla="*/ 0 h 1057"/>
              <a:gd name="T2" fmla="*/ 0 w 1056"/>
              <a:gd name="T3" fmla="*/ 0 h 1057"/>
              <a:gd name="T4" fmla="*/ 0 w 1056"/>
              <a:gd name="T5" fmla="*/ 584 h 1057"/>
              <a:gd name="T6" fmla="*/ 472 w 1056"/>
              <a:gd name="T7" fmla="*/ 1057 h 1057"/>
              <a:gd name="T8" fmla="*/ 1056 w 1056"/>
              <a:gd name="T9" fmla="*/ 1057 h 1057"/>
              <a:gd name="T10" fmla="*/ 1056 w 1056"/>
              <a:gd name="T11" fmla="*/ 276 h 1057"/>
              <a:gd name="T12" fmla="*/ 780 w 1056"/>
              <a:gd name="T13" fmla="*/ 0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1057">
                <a:moveTo>
                  <a:pt x="780" y="0"/>
                </a:moveTo>
                <a:lnTo>
                  <a:pt x="0" y="0"/>
                </a:lnTo>
                <a:lnTo>
                  <a:pt x="0" y="584"/>
                </a:lnTo>
                <a:lnTo>
                  <a:pt x="472" y="1057"/>
                </a:lnTo>
                <a:lnTo>
                  <a:pt x="1056" y="1057"/>
                </a:lnTo>
                <a:lnTo>
                  <a:pt x="1056" y="276"/>
                </a:lnTo>
                <a:lnTo>
                  <a:pt x="78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xmlns="" id="{94F7ACD4-C9CF-2141-969D-5584AC6DE9B6}"/>
              </a:ext>
            </a:extLst>
          </p:cNvPr>
          <p:cNvSpPr>
            <a:spLocks/>
          </p:cNvSpPr>
          <p:nvPr/>
        </p:nvSpPr>
        <p:spPr bwMode="auto">
          <a:xfrm flipV="1">
            <a:off x="561570" y="1506824"/>
            <a:ext cx="5528804" cy="5087028"/>
          </a:xfrm>
          <a:custGeom>
            <a:avLst/>
            <a:gdLst>
              <a:gd name="T0" fmla="*/ 780 w 1056"/>
              <a:gd name="T1" fmla="*/ 0 h 1057"/>
              <a:gd name="T2" fmla="*/ 0 w 1056"/>
              <a:gd name="T3" fmla="*/ 0 h 1057"/>
              <a:gd name="T4" fmla="*/ 0 w 1056"/>
              <a:gd name="T5" fmla="*/ 584 h 1057"/>
              <a:gd name="T6" fmla="*/ 472 w 1056"/>
              <a:gd name="T7" fmla="*/ 1057 h 1057"/>
              <a:gd name="T8" fmla="*/ 1056 w 1056"/>
              <a:gd name="T9" fmla="*/ 1057 h 1057"/>
              <a:gd name="T10" fmla="*/ 1056 w 1056"/>
              <a:gd name="T11" fmla="*/ 276 h 1057"/>
              <a:gd name="T12" fmla="*/ 780 w 1056"/>
              <a:gd name="T13" fmla="*/ 0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1057">
                <a:moveTo>
                  <a:pt x="780" y="0"/>
                </a:moveTo>
                <a:lnTo>
                  <a:pt x="0" y="0"/>
                </a:lnTo>
                <a:lnTo>
                  <a:pt x="0" y="584"/>
                </a:lnTo>
                <a:lnTo>
                  <a:pt x="472" y="1057"/>
                </a:lnTo>
                <a:lnTo>
                  <a:pt x="1056" y="1057"/>
                </a:lnTo>
                <a:lnTo>
                  <a:pt x="1056" y="276"/>
                </a:lnTo>
                <a:lnTo>
                  <a:pt x="78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547DA505-ED65-3B4F-851D-FD0506373454}"/>
              </a:ext>
            </a:extLst>
          </p:cNvPr>
          <p:cNvSpPr txBox="1"/>
          <p:nvPr/>
        </p:nvSpPr>
        <p:spPr>
          <a:xfrm>
            <a:off x="3438870" y="629527"/>
            <a:ext cx="53142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SMART PROJECT OBJECTIVES EXAMPLE</a:t>
            </a:r>
          </a:p>
        </p:txBody>
      </p:sp>
      <p:sp>
        <p:nvSpPr>
          <p:cNvPr id="72" name="TextBox 63">
            <a:extLst>
              <a:ext uri="{FF2B5EF4-FFF2-40B4-BE49-F238E27FC236}">
                <a16:creationId xmlns:a16="http://schemas.microsoft.com/office/drawing/2014/main" xmlns="" id="{E66357CF-82C5-4A3A-AA43-4703373D06E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5904" y="617190"/>
            <a:ext cx="700593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Apport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 résultats de recherche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finalisés en 2021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CC948BA-F9DC-A24C-A53E-C98330B8F9D5}"/>
              </a:ext>
            </a:extLst>
          </p:cNvPr>
          <p:cNvSpPr/>
          <p:nvPr/>
        </p:nvSpPr>
        <p:spPr>
          <a:xfrm>
            <a:off x="561570" y="1198450"/>
            <a:ext cx="10935030" cy="554291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24A557D-E80C-F047-A610-D60EDAC28DBC}"/>
              </a:ext>
            </a:extLst>
          </p:cNvPr>
          <p:cNvCxnSpPr>
            <a:cxnSpLocks/>
          </p:cNvCxnSpPr>
          <p:nvPr/>
        </p:nvCxnSpPr>
        <p:spPr>
          <a:xfrm>
            <a:off x="7042644" y="1842193"/>
            <a:ext cx="0" cy="3960000"/>
          </a:xfrm>
          <a:prstGeom prst="line">
            <a:avLst/>
          </a:prstGeom>
          <a:ln w="38100" cap="rnd">
            <a:solidFill>
              <a:schemeClr val="bg1"/>
            </a:solidFill>
            <a:prstDash val="solid"/>
            <a:round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1FB4E42B-E411-D942-8BED-2376253096D3}"/>
              </a:ext>
            </a:extLst>
          </p:cNvPr>
          <p:cNvCxnSpPr>
            <a:cxnSpLocks/>
          </p:cNvCxnSpPr>
          <p:nvPr/>
        </p:nvCxnSpPr>
        <p:spPr>
          <a:xfrm>
            <a:off x="9089602" y="1904692"/>
            <a:ext cx="0" cy="3960000"/>
          </a:xfrm>
          <a:prstGeom prst="line">
            <a:avLst/>
          </a:prstGeom>
          <a:ln w="38100" cap="rnd">
            <a:solidFill>
              <a:schemeClr val="bg1"/>
            </a:solidFill>
            <a:prstDash val="solid"/>
            <a:round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250F2C6-CCCD-BA45-9120-076E8E464BCE}"/>
              </a:ext>
            </a:extLst>
          </p:cNvPr>
          <p:cNvGrpSpPr/>
          <p:nvPr/>
        </p:nvGrpSpPr>
        <p:grpSpPr>
          <a:xfrm>
            <a:off x="5087888" y="1327348"/>
            <a:ext cx="1810705" cy="823279"/>
            <a:chOff x="4229844" y="1506824"/>
            <a:chExt cx="1111842" cy="823279"/>
          </a:xfrm>
        </p:grpSpPr>
        <p:sp>
          <p:nvSpPr>
            <p:cNvPr id="33" name="Shape 1">
              <a:extLst>
                <a:ext uri="{FF2B5EF4-FFF2-40B4-BE49-F238E27FC236}">
                  <a16:creationId xmlns:a16="http://schemas.microsoft.com/office/drawing/2014/main" xmlns="" id="{40563ECE-4A42-F84A-B01C-055F90654241}"/>
                </a:ext>
              </a:extLst>
            </p:cNvPr>
            <p:cNvSpPr/>
            <p:nvPr/>
          </p:nvSpPr>
          <p:spPr>
            <a:xfrm>
              <a:off x="4229844" y="1506824"/>
              <a:ext cx="1111842" cy="823279"/>
            </a:xfrm>
            <a:custGeom>
              <a:avLst/>
              <a:gdLst/>
              <a:ahLst/>
              <a:cxnLst/>
              <a:rect l="0" t="0" r="0" b="0"/>
              <a:pathLst>
                <a:path w="3868889" h="2531287">
                  <a:moveTo>
                    <a:pt x="3447161" y="0"/>
                  </a:moveTo>
                  <a:lnTo>
                    <a:pt x="421716" y="0"/>
                  </a:lnTo>
                  <a:lnTo>
                    <a:pt x="0" y="0"/>
                  </a:lnTo>
                  <a:cubicBezTo>
                    <a:pt x="232917" y="0"/>
                    <a:pt x="421716" y="188810"/>
                    <a:pt x="421716" y="421728"/>
                  </a:cubicBezTo>
                  <a:lnTo>
                    <a:pt x="421716" y="1699450"/>
                  </a:lnTo>
                  <a:lnTo>
                    <a:pt x="424192" y="1699450"/>
                  </a:lnTo>
                  <a:cubicBezTo>
                    <a:pt x="424192" y="2158860"/>
                    <a:pt x="1100899" y="2531287"/>
                    <a:pt x="1935670" y="2531287"/>
                  </a:cubicBezTo>
                  <a:cubicBezTo>
                    <a:pt x="2770441" y="2531287"/>
                    <a:pt x="3447161" y="2158860"/>
                    <a:pt x="3447161" y="1699450"/>
                  </a:cubicBezTo>
                  <a:lnTo>
                    <a:pt x="3447161" y="421728"/>
                  </a:lnTo>
                  <a:cubicBezTo>
                    <a:pt x="3447161" y="188810"/>
                    <a:pt x="3635971" y="0"/>
                    <a:pt x="386888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37000"/>
                </a:prstClr>
              </a:inn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ABE6C798-3604-DB44-96AA-F72A90890C4B}"/>
                </a:ext>
              </a:extLst>
            </p:cNvPr>
            <p:cNvSpPr txBox="1"/>
            <p:nvPr/>
          </p:nvSpPr>
          <p:spPr>
            <a:xfrm>
              <a:off x="4280789" y="1599109"/>
              <a:ext cx="1019638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Valorisation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 </a:t>
              </a:r>
              <a:r>
                <a:rPr lang="en-US" sz="2000" b="1" noProof="0" dirty="0" smtClean="0">
                  <a:solidFill>
                    <a:srgbClr val="37277F"/>
                  </a:solidFill>
                  <a:latin typeface="Century Gothic" panose="020B0502020202020204" pitchFamily="34" charset="0"/>
                </a:rPr>
                <a:t>D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es 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Résidus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727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B1E38ED-F112-064A-8E54-A0EE29B8A0BD}"/>
              </a:ext>
            </a:extLst>
          </p:cNvPr>
          <p:cNvGrpSpPr/>
          <p:nvPr/>
        </p:nvGrpSpPr>
        <p:grpSpPr>
          <a:xfrm>
            <a:off x="7630953" y="1327348"/>
            <a:ext cx="869053" cy="823279"/>
            <a:chOff x="6848666" y="1506824"/>
            <a:chExt cx="1111842" cy="823279"/>
          </a:xfrm>
        </p:grpSpPr>
        <p:sp>
          <p:nvSpPr>
            <p:cNvPr id="34" name="Shape 1">
              <a:extLst>
                <a:ext uri="{FF2B5EF4-FFF2-40B4-BE49-F238E27FC236}">
                  <a16:creationId xmlns:a16="http://schemas.microsoft.com/office/drawing/2014/main" xmlns="" id="{EE89DDD2-330D-0D4E-A90E-7CB682DEFA7C}"/>
                </a:ext>
              </a:extLst>
            </p:cNvPr>
            <p:cNvSpPr/>
            <p:nvPr/>
          </p:nvSpPr>
          <p:spPr>
            <a:xfrm>
              <a:off x="6848666" y="1506824"/>
              <a:ext cx="1111842" cy="823279"/>
            </a:xfrm>
            <a:custGeom>
              <a:avLst/>
              <a:gdLst/>
              <a:ahLst/>
              <a:cxnLst/>
              <a:rect l="0" t="0" r="0" b="0"/>
              <a:pathLst>
                <a:path w="3868889" h="2531287">
                  <a:moveTo>
                    <a:pt x="3447161" y="0"/>
                  </a:moveTo>
                  <a:lnTo>
                    <a:pt x="421716" y="0"/>
                  </a:lnTo>
                  <a:lnTo>
                    <a:pt x="0" y="0"/>
                  </a:lnTo>
                  <a:cubicBezTo>
                    <a:pt x="232917" y="0"/>
                    <a:pt x="421716" y="188810"/>
                    <a:pt x="421716" y="421728"/>
                  </a:cubicBezTo>
                  <a:lnTo>
                    <a:pt x="421716" y="1699450"/>
                  </a:lnTo>
                  <a:lnTo>
                    <a:pt x="424192" y="1699450"/>
                  </a:lnTo>
                  <a:cubicBezTo>
                    <a:pt x="424192" y="2158860"/>
                    <a:pt x="1100899" y="2531287"/>
                    <a:pt x="1935670" y="2531287"/>
                  </a:cubicBezTo>
                  <a:cubicBezTo>
                    <a:pt x="2770441" y="2531287"/>
                    <a:pt x="3447161" y="2158860"/>
                    <a:pt x="3447161" y="1699450"/>
                  </a:cubicBezTo>
                  <a:lnTo>
                    <a:pt x="3447161" y="421728"/>
                  </a:lnTo>
                  <a:cubicBezTo>
                    <a:pt x="3447161" y="188810"/>
                    <a:pt x="3635971" y="0"/>
                    <a:pt x="386888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37000"/>
                </a:prstClr>
              </a:inn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E984AADC-C07B-9F48-9951-DB86EF36EC3A}"/>
                </a:ext>
              </a:extLst>
            </p:cNvPr>
            <p:cNvSpPr txBox="1"/>
            <p:nvPr/>
          </p:nvSpPr>
          <p:spPr>
            <a:xfrm>
              <a:off x="7028118" y="1752997"/>
              <a:ext cx="75458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PTEI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727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12B8AD6-4EA6-4943-954C-E51F49CCEC8A}"/>
              </a:ext>
            </a:extLst>
          </p:cNvPr>
          <p:cNvGrpSpPr/>
          <p:nvPr/>
        </p:nvGrpSpPr>
        <p:grpSpPr>
          <a:xfrm>
            <a:off x="9620505" y="1389847"/>
            <a:ext cx="1161770" cy="823279"/>
            <a:chOff x="9456520" y="1506824"/>
            <a:chExt cx="1111842" cy="823279"/>
          </a:xfrm>
        </p:grpSpPr>
        <p:sp>
          <p:nvSpPr>
            <p:cNvPr id="35" name="Shape 1">
              <a:extLst>
                <a:ext uri="{FF2B5EF4-FFF2-40B4-BE49-F238E27FC236}">
                  <a16:creationId xmlns:a16="http://schemas.microsoft.com/office/drawing/2014/main" xmlns="" id="{7617D164-D222-4F44-8054-4CC056FA2D5A}"/>
                </a:ext>
              </a:extLst>
            </p:cNvPr>
            <p:cNvSpPr/>
            <p:nvPr/>
          </p:nvSpPr>
          <p:spPr>
            <a:xfrm>
              <a:off x="9456520" y="1506824"/>
              <a:ext cx="1111842" cy="823279"/>
            </a:xfrm>
            <a:custGeom>
              <a:avLst/>
              <a:gdLst/>
              <a:ahLst/>
              <a:cxnLst/>
              <a:rect l="0" t="0" r="0" b="0"/>
              <a:pathLst>
                <a:path w="3868889" h="2531287">
                  <a:moveTo>
                    <a:pt x="3447161" y="0"/>
                  </a:moveTo>
                  <a:lnTo>
                    <a:pt x="421716" y="0"/>
                  </a:lnTo>
                  <a:lnTo>
                    <a:pt x="0" y="0"/>
                  </a:lnTo>
                  <a:cubicBezTo>
                    <a:pt x="232917" y="0"/>
                    <a:pt x="421716" y="188810"/>
                    <a:pt x="421716" y="421728"/>
                  </a:cubicBezTo>
                  <a:lnTo>
                    <a:pt x="421716" y="1699450"/>
                  </a:lnTo>
                  <a:lnTo>
                    <a:pt x="424192" y="1699450"/>
                  </a:lnTo>
                  <a:cubicBezTo>
                    <a:pt x="424192" y="2158860"/>
                    <a:pt x="1100899" y="2531287"/>
                    <a:pt x="1935670" y="2531287"/>
                  </a:cubicBezTo>
                  <a:cubicBezTo>
                    <a:pt x="2770441" y="2531287"/>
                    <a:pt x="3447161" y="2158860"/>
                    <a:pt x="3447161" y="1699450"/>
                  </a:cubicBezTo>
                  <a:lnTo>
                    <a:pt x="3447161" y="421728"/>
                  </a:lnTo>
                  <a:cubicBezTo>
                    <a:pt x="3447161" y="188810"/>
                    <a:pt x="3635971" y="0"/>
                    <a:pt x="386888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37000"/>
                </a:prstClr>
              </a:inn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4CCCAFE2-65B3-AB42-ACE2-14860818F25B}"/>
                </a:ext>
              </a:extLst>
            </p:cNvPr>
            <p:cNvSpPr txBox="1"/>
            <p:nvPr/>
          </p:nvSpPr>
          <p:spPr>
            <a:xfrm>
              <a:off x="9638119" y="1752997"/>
              <a:ext cx="75458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7277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MPPC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151760D0-D9C5-E94D-87B8-03BD1B65E42B}"/>
              </a:ext>
            </a:extLst>
          </p:cNvPr>
          <p:cNvSpPr txBox="1"/>
          <p:nvPr/>
        </p:nvSpPr>
        <p:spPr>
          <a:xfrm>
            <a:off x="4897018" y="2335460"/>
            <a:ext cx="2246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 algn="ctr">
              <a:defRPr sz="11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>
              <a:defRPr/>
            </a:pPr>
            <a:r>
              <a:rPr lang="fr-FR" dirty="0" smtClean="0">
                <a:solidFill>
                  <a:prstClr val="white"/>
                </a:solidFill>
              </a:rPr>
              <a:t>Plus- </a:t>
            </a:r>
            <a:r>
              <a:rPr lang="fr-FR" dirty="0">
                <a:solidFill>
                  <a:prstClr val="white"/>
                </a:solidFill>
              </a:rPr>
              <a:t>value du projet :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74 KUSD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0AB9104-1AC4-1B49-A582-C251964DD0A7}"/>
              </a:ext>
            </a:extLst>
          </p:cNvPr>
          <p:cNvSpPr txBox="1"/>
          <p:nvPr/>
        </p:nvSpPr>
        <p:spPr>
          <a:xfrm>
            <a:off x="5123789" y="5380596"/>
            <a:ext cx="1754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 algn="ctr">
              <a:defRPr sz="11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valorisation par voie chimique en utilisant des solvants à différentes polarités a donné un rendement en huile important (44.4 %)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7C4BCF4E-D979-0744-97B2-8F6E179D6341}"/>
              </a:ext>
            </a:extLst>
          </p:cNvPr>
          <p:cNvCxnSpPr>
            <a:cxnSpLocks/>
          </p:cNvCxnSpPr>
          <p:nvPr/>
        </p:nvCxnSpPr>
        <p:spPr>
          <a:xfrm flipV="1">
            <a:off x="5144789" y="5359794"/>
            <a:ext cx="1715341" cy="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  <a:bevel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xmlns="" id="{A4E87074-CC2A-6A4C-A403-00C0F8832BD5}"/>
              </a:ext>
            </a:extLst>
          </p:cNvPr>
          <p:cNvCxnSpPr>
            <a:cxnSpLocks/>
          </p:cNvCxnSpPr>
          <p:nvPr/>
        </p:nvCxnSpPr>
        <p:spPr>
          <a:xfrm flipV="1">
            <a:off x="9245271" y="5373216"/>
            <a:ext cx="1715341" cy="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  <a:bevel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xmlns="" id="{B64F51FB-BE57-C44E-AE7E-32110DE8FAC1}"/>
              </a:ext>
            </a:extLst>
          </p:cNvPr>
          <p:cNvCxnSpPr>
            <a:cxnSpLocks/>
          </p:cNvCxnSpPr>
          <p:nvPr/>
        </p:nvCxnSpPr>
        <p:spPr>
          <a:xfrm flipV="1">
            <a:off x="7195913" y="5359794"/>
            <a:ext cx="1715341" cy="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  <a:bevel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47">
            <a:extLst>
              <a:ext uri="{FF2B5EF4-FFF2-40B4-BE49-F238E27FC236}">
                <a16:creationId xmlns:a16="http://schemas.microsoft.com/office/drawing/2014/main" xmlns="" id="{FDEECEFE-7AB7-45AF-ADE8-2376B484B879}"/>
              </a:ext>
            </a:extLst>
          </p:cNvPr>
          <p:cNvSpPr txBox="1"/>
          <p:nvPr/>
        </p:nvSpPr>
        <p:spPr>
          <a:xfrm>
            <a:off x="7221632" y="5430519"/>
            <a:ext cx="17476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Optimisation et amélioration de la production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Installation de pilote à TFT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7" name="TextBox 47">
            <a:extLst>
              <a:ext uri="{FF2B5EF4-FFF2-40B4-BE49-F238E27FC236}">
                <a16:creationId xmlns:a16="http://schemas.microsoft.com/office/drawing/2014/main" xmlns="" id="{62B52451-03F8-4C92-86BF-7170B75E2D43}"/>
              </a:ext>
            </a:extLst>
          </p:cNvPr>
          <p:cNvSpPr txBox="1"/>
          <p:nvPr/>
        </p:nvSpPr>
        <p:spPr>
          <a:xfrm>
            <a:off x="9139210" y="5493018"/>
            <a:ext cx="19973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Augmentation de la fiabilité des systèmes de protection cathodique.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xmlns="" id="{77711969-F074-4B35-B2AD-0821C59A45A5}"/>
              </a:ext>
            </a:extLst>
          </p:cNvPr>
          <p:cNvSpPr txBox="1"/>
          <p:nvPr/>
        </p:nvSpPr>
        <p:spPr>
          <a:xfrm>
            <a:off x="6901424" y="2348143"/>
            <a:ext cx="23246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 algn="ctr">
              <a:defRPr sz="11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>
              <a:defRPr/>
            </a:pPr>
            <a:r>
              <a:rPr lang="fr-FR" dirty="0" smtClean="0">
                <a:solidFill>
                  <a:prstClr val="white"/>
                </a:solidFill>
              </a:rPr>
              <a:t>Plus- </a:t>
            </a:r>
            <a:r>
              <a:rPr lang="fr-FR" dirty="0">
                <a:solidFill>
                  <a:prstClr val="white"/>
                </a:solidFill>
              </a:rPr>
              <a:t>value du projet :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176 KUSD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1" name="TextBox 41">
            <a:extLst>
              <a:ext uri="{FF2B5EF4-FFF2-40B4-BE49-F238E27FC236}">
                <a16:creationId xmlns:a16="http://schemas.microsoft.com/office/drawing/2014/main" xmlns="" id="{461AD940-F56F-433C-9B3A-D58AC0E69567}"/>
              </a:ext>
            </a:extLst>
          </p:cNvPr>
          <p:cNvSpPr txBox="1"/>
          <p:nvPr/>
        </p:nvSpPr>
        <p:spPr>
          <a:xfrm>
            <a:off x="9095363" y="2348880"/>
            <a:ext cx="2246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 algn="ctr">
              <a:defRPr sz="11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>
              <a:defRPr/>
            </a:pPr>
            <a:r>
              <a:rPr lang="fr-FR" dirty="0" smtClean="0">
                <a:solidFill>
                  <a:prstClr val="white"/>
                </a:solidFill>
              </a:rPr>
              <a:t>Plus- </a:t>
            </a:r>
            <a:r>
              <a:rPr lang="fr-FR" dirty="0">
                <a:solidFill>
                  <a:prstClr val="white"/>
                </a:solidFill>
              </a:rPr>
              <a:t>value du projet :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59 KUSD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408" y="2781902"/>
            <a:ext cx="1813514" cy="234926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270" y="2690303"/>
            <a:ext cx="1688328" cy="255009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395" y="2789655"/>
            <a:ext cx="1817993" cy="237874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448" y="2789655"/>
            <a:ext cx="1606292" cy="234150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202" y="2789654"/>
            <a:ext cx="1838955" cy="2341508"/>
          </a:xfrm>
          <a:prstGeom prst="rect">
            <a:avLst/>
          </a:prstGeom>
        </p:spPr>
      </p:pic>
      <p:grpSp>
        <p:nvGrpSpPr>
          <p:cNvPr id="36" name="Group 4">
            <a:extLst>
              <a:ext uri="{FF2B5EF4-FFF2-40B4-BE49-F238E27FC236}">
                <a16:creationId xmlns:a16="http://schemas.microsoft.com/office/drawing/2014/main" xmlns="" id="{E12B8AD6-4EA6-4943-954C-E51F49CCEC8A}"/>
              </a:ext>
            </a:extLst>
          </p:cNvPr>
          <p:cNvGrpSpPr/>
          <p:nvPr/>
        </p:nvGrpSpPr>
        <p:grpSpPr>
          <a:xfrm>
            <a:off x="3359696" y="1340768"/>
            <a:ext cx="1161770" cy="823279"/>
            <a:chOff x="9456520" y="1506824"/>
            <a:chExt cx="1111842" cy="823279"/>
          </a:xfrm>
        </p:grpSpPr>
        <p:sp>
          <p:nvSpPr>
            <p:cNvPr id="40" name="Shape 1">
              <a:extLst>
                <a:ext uri="{FF2B5EF4-FFF2-40B4-BE49-F238E27FC236}">
                  <a16:creationId xmlns:a16="http://schemas.microsoft.com/office/drawing/2014/main" xmlns="" id="{7617D164-D222-4F44-8054-4CC056FA2D5A}"/>
                </a:ext>
              </a:extLst>
            </p:cNvPr>
            <p:cNvSpPr/>
            <p:nvPr/>
          </p:nvSpPr>
          <p:spPr>
            <a:xfrm>
              <a:off x="9456520" y="1506824"/>
              <a:ext cx="1111842" cy="823279"/>
            </a:xfrm>
            <a:custGeom>
              <a:avLst/>
              <a:gdLst/>
              <a:ahLst/>
              <a:cxnLst/>
              <a:rect l="0" t="0" r="0" b="0"/>
              <a:pathLst>
                <a:path w="3868889" h="2531287">
                  <a:moveTo>
                    <a:pt x="3447161" y="0"/>
                  </a:moveTo>
                  <a:lnTo>
                    <a:pt x="421716" y="0"/>
                  </a:lnTo>
                  <a:lnTo>
                    <a:pt x="0" y="0"/>
                  </a:lnTo>
                  <a:cubicBezTo>
                    <a:pt x="232917" y="0"/>
                    <a:pt x="421716" y="188810"/>
                    <a:pt x="421716" y="421728"/>
                  </a:cubicBezTo>
                  <a:lnTo>
                    <a:pt x="421716" y="1699450"/>
                  </a:lnTo>
                  <a:lnTo>
                    <a:pt x="424192" y="1699450"/>
                  </a:lnTo>
                  <a:cubicBezTo>
                    <a:pt x="424192" y="2158860"/>
                    <a:pt x="1100899" y="2531287"/>
                    <a:pt x="1935670" y="2531287"/>
                  </a:cubicBezTo>
                  <a:cubicBezTo>
                    <a:pt x="2770441" y="2531287"/>
                    <a:pt x="3447161" y="2158860"/>
                    <a:pt x="3447161" y="1699450"/>
                  </a:cubicBezTo>
                  <a:lnTo>
                    <a:pt x="3447161" y="421728"/>
                  </a:lnTo>
                  <a:cubicBezTo>
                    <a:pt x="3447161" y="188810"/>
                    <a:pt x="3635971" y="0"/>
                    <a:pt x="386888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37000"/>
                </a:prstClr>
              </a:inn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1" name="TextBox 38">
              <a:extLst>
                <a:ext uri="{FF2B5EF4-FFF2-40B4-BE49-F238E27FC236}">
                  <a16:creationId xmlns:a16="http://schemas.microsoft.com/office/drawing/2014/main" xmlns="" id="{4CCCAFE2-65B3-AB42-ACE2-14860818F25B}"/>
                </a:ext>
              </a:extLst>
            </p:cNvPr>
            <p:cNvSpPr txBox="1"/>
            <p:nvPr/>
          </p:nvSpPr>
          <p:spPr>
            <a:xfrm>
              <a:off x="9638119" y="1752997"/>
              <a:ext cx="75458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 smtClean="0">
                  <a:solidFill>
                    <a:srgbClr val="37277F"/>
                  </a:solidFill>
                  <a:latin typeface="Century Gothic" panose="020B0502020202020204" pitchFamily="34" charset="0"/>
                </a:rPr>
                <a:t>FDP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727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3" name="Group 4">
            <a:extLst>
              <a:ext uri="{FF2B5EF4-FFF2-40B4-BE49-F238E27FC236}">
                <a16:creationId xmlns:a16="http://schemas.microsoft.com/office/drawing/2014/main" xmlns="" id="{E12B8AD6-4EA6-4943-954C-E51F49CCEC8A}"/>
              </a:ext>
            </a:extLst>
          </p:cNvPr>
          <p:cNvGrpSpPr/>
          <p:nvPr/>
        </p:nvGrpSpPr>
        <p:grpSpPr>
          <a:xfrm>
            <a:off x="1127448" y="1340768"/>
            <a:ext cx="1161770" cy="823279"/>
            <a:chOff x="9456520" y="1506824"/>
            <a:chExt cx="1111842" cy="823279"/>
          </a:xfrm>
        </p:grpSpPr>
        <p:sp>
          <p:nvSpPr>
            <p:cNvPr id="44" name="Shape 1">
              <a:extLst>
                <a:ext uri="{FF2B5EF4-FFF2-40B4-BE49-F238E27FC236}">
                  <a16:creationId xmlns:a16="http://schemas.microsoft.com/office/drawing/2014/main" xmlns="" id="{7617D164-D222-4F44-8054-4CC056FA2D5A}"/>
                </a:ext>
              </a:extLst>
            </p:cNvPr>
            <p:cNvSpPr/>
            <p:nvPr/>
          </p:nvSpPr>
          <p:spPr>
            <a:xfrm>
              <a:off x="9456520" y="1506824"/>
              <a:ext cx="1111842" cy="823279"/>
            </a:xfrm>
            <a:custGeom>
              <a:avLst/>
              <a:gdLst/>
              <a:ahLst/>
              <a:cxnLst/>
              <a:rect l="0" t="0" r="0" b="0"/>
              <a:pathLst>
                <a:path w="3868889" h="2531287">
                  <a:moveTo>
                    <a:pt x="3447161" y="0"/>
                  </a:moveTo>
                  <a:lnTo>
                    <a:pt x="421716" y="0"/>
                  </a:lnTo>
                  <a:lnTo>
                    <a:pt x="0" y="0"/>
                  </a:lnTo>
                  <a:cubicBezTo>
                    <a:pt x="232917" y="0"/>
                    <a:pt x="421716" y="188810"/>
                    <a:pt x="421716" y="421728"/>
                  </a:cubicBezTo>
                  <a:lnTo>
                    <a:pt x="421716" y="1699450"/>
                  </a:lnTo>
                  <a:lnTo>
                    <a:pt x="424192" y="1699450"/>
                  </a:lnTo>
                  <a:cubicBezTo>
                    <a:pt x="424192" y="2158860"/>
                    <a:pt x="1100899" y="2531287"/>
                    <a:pt x="1935670" y="2531287"/>
                  </a:cubicBezTo>
                  <a:cubicBezTo>
                    <a:pt x="2770441" y="2531287"/>
                    <a:pt x="3447161" y="2158860"/>
                    <a:pt x="3447161" y="1699450"/>
                  </a:cubicBezTo>
                  <a:lnTo>
                    <a:pt x="3447161" y="421728"/>
                  </a:lnTo>
                  <a:cubicBezTo>
                    <a:pt x="3447161" y="188810"/>
                    <a:pt x="3635971" y="0"/>
                    <a:pt x="386888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37000"/>
                </a:prstClr>
              </a:inn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TextBox 38">
              <a:extLst>
                <a:ext uri="{FF2B5EF4-FFF2-40B4-BE49-F238E27FC236}">
                  <a16:creationId xmlns:a16="http://schemas.microsoft.com/office/drawing/2014/main" xmlns="" id="{4CCCAFE2-65B3-AB42-ACE2-14860818F25B}"/>
                </a:ext>
              </a:extLst>
            </p:cNvPr>
            <p:cNvSpPr txBox="1"/>
            <p:nvPr/>
          </p:nvSpPr>
          <p:spPr>
            <a:xfrm>
              <a:off x="9638119" y="1752997"/>
              <a:ext cx="75458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 smtClean="0">
                  <a:solidFill>
                    <a:srgbClr val="37277F"/>
                  </a:solidFill>
                  <a:latin typeface="Century Gothic" panose="020B0502020202020204" pitchFamily="34" charset="0"/>
                </a:rPr>
                <a:t>Duse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7277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6" name="TextBox 47">
            <a:extLst>
              <a:ext uri="{FF2B5EF4-FFF2-40B4-BE49-F238E27FC236}">
                <a16:creationId xmlns:a16="http://schemas.microsoft.com/office/drawing/2014/main" xmlns="" id="{62B52451-03F8-4C92-86BF-7170B75E2D43}"/>
              </a:ext>
            </a:extLst>
          </p:cNvPr>
          <p:cNvSpPr txBox="1"/>
          <p:nvPr/>
        </p:nvSpPr>
        <p:spPr>
          <a:xfrm>
            <a:off x="2860461" y="5380596"/>
            <a:ext cx="21602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1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- Outil </a:t>
            </a:r>
            <a:r>
              <a:rPr lang="fr-FR" sz="1100" b="1" dirty="0">
                <a:solidFill>
                  <a:prstClr val="white"/>
                </a:solidFill>
                <a:latin typeface="Century Gothic" panose="020B0502020202020204" pitchFamily="34" charset="0"/>
              </a:rPr>
              <a:t>d’aide à la décision efficace pour l’optimisation des FDP;</a:t>
            </a:r>
          </a:p>
          <a:p>
            <a:pPr lvl="0" algn="ctr">
              <a:defRPr/>
            </a:pPr>
            <a:r>
              <a:rPr lang="fr-FR" sz="11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- Actuellement </a:t>
            </a:r>
            <a:r>
              <a:rPr lang="fr-FR" sz="1100" b="1" dirty="0">
                <a:solidFill>
                  <a:prstClr val="white"/>
                </a:solidFill>
                <a:latin typeface="Century Gothic" panose="020B0502020202020204" pitchFamily="34" charset="0"/>
              </a:rPr>
              <a:t>en application pour le optimisation de FDP de </a:t>
            </a:r>
            <a:r>
              <a:rPr lang="fr-FR" sz="1100" b="1" dirty="0" err="1">
                <a:solidFill>
                  <a:prstClr val="white"/>
                </a:solidFill>
                <a:latin typeface="Century Gothic" panose="020B0502020202020204" pitchFamily="34" charset="0"/>
              </a:rPr>
              <a:t>Gassi-Touil-periph</a:t>
            </a:r>
            <a:endParaRPr lang="fr-FR" sz="11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62B52451-03F8-4C92-86BF-7170B75E2D43}"/>
              </a:ext>
            </a:extLst>
          </p:cNvPr>
          <p:cNvSpPr txBox="1"/>
          <p:nvPr/>
        </p:nvSpPr>
        <p:spPr>
          <a:xfrm>
            <a:off x="666840" y="5645418"/>
            <a:ext cx="21699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1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- Un </a:t>
            </a:r>
            <a:r>
              <a:rPr lang="fr-FR" sz="11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gain de plus de 8 Millions de </a:t>
            </a:r>
            <a:r>
              <a:rPr lang="fr-FR" sz="11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dollars par année</a:t>
            </a:r>
            <a:endParaRPr lang="fr-FR" sz="11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lvl="0" algn="ctr">
              <a:defRPr/>
            </a:pPr>
            <a:r>
              <a:rPr lang="fr-FR" sz="11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- Réduction de 40% de nombre de jaugeage</a:t>
            </a:r>
            <a:endParaRPr lang="fr-FR" sz="11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432" y="5336637"/>
            <a:ext cx="1755800" cy="36579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1664" y="5336637"/>
            <a:ext cx="1755800" cy="3657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9301" y="1805941"/>
            <a:ext cx="36579" cy="399932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5640" y="1805941"/>
            <a:ext cx="36579" cy="3999323"/>
          </a:xfrm>
          <a:prstGeom prst="rect">
            <a:avLst/>
          </a:prstGeom>
        </p:spPr>
      </p:pic>
      <p:sp>
        <p:nvSpPr>
          <p:cNvPr id="49" name="TextBox 41">
            <a:extLst>
              <a:ext uri="{FF2B5EF4-FFF2-40B4-BE49-F238E27FC236}">
                <a16:creationId xmlns:a16="http://schemas.microsoft.com/office/drawing/2014/main" xmlns="" id="{151760D0-D9C5-E94D-87B8-03BD1B65E42B}"/>
              </a:ext>
            </a:extLst>
          </p:cNvPr>
          <p:cNvSpPr txBox="1"/>
          <p:nvPr/>
        </p:nvSpPr>
        <p:spPr>
          <a:xfrm>
            <a:off x="2830667" y="2348880"/>
            <a:ext cx="2246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 algn="ctr">
              <a:defRPr sz="11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>
              <a:defRPr/>
            </a:pPr>
            <a:r>
              <a:rPr lang="fr-FR" dirty="0" smtClean="0">
                <a:solidFill>
                  <a:prstClr val="white"/>
                </a:solidFill>
              </a:rPr>
              <a:t>Plus- </a:t>
            </a:r>
            <a:r>
              <a:rPr lang="fr-FR" dirty="0">
                <a:solidFill>
                  <a:prstClr val="white"/>
                </a:solidFill>
              </a:rPr>
              <a:t>value du projet :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 KUSD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1" name="TextBox 41">
            <a:extLst>
              <a:ext uri="{FF2B5EF4-FFF2-40B4-BE49-F238E27FC236}">
                <a16:creationId xmlns:a16="http://schemas.microsoft.com/office/drawing/2014/main" xmlns="" id="{151760D0-D9C5-E94D-87B8-03BD1B65E42B}"/>
              </a:ext>
            </a:extLst>
          </p:cNvPr>
          <p:cNvSpPr txBox="1"/>
          <p:nvPr/>
        </p:nvSpPr>
        <p:spPr>
          <a:xfrm>
            <a:off x="562478" y="2348880"/>
            <a:ext cx="2246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 algn="ctr">
              <a:defRPr sz="11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>
              <a:defRPr/>
            </a:pPr>
            <a:r>
              <a:rPr lang="fr-FR" dirty="0" smtClean="0">
                <a:solidFill>
                  <a:prstClr val="white"/>
                </a:solidFill>
              </a:rPr>
              <a:t>Plus- </a:t>
            </a:r>
            <a:r>
              <a:rPr lang="fr-FR" dirty="0">
                <a:solidFill>
                  <a:prstClr val="white"/>
                </a:solidFill>
              </a:rPr>
              <a:t>value du projet :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 KUSD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22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64 -0.02384 L -0.003 7.40741E-7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9" y="11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43 0.01783 L 5E-6 -3.7037E-6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06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11" grpId="0" animBg="1"/>
      <p:bldP spid="1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itre 1"/>
          <p:cNvSpPr>
            <a:spLocks noGrp="1"/>
          </p:cNvSpPr>
          <p:nvPr>
            <p:ph type="title"/>
          </p:nvPr>
        </p:nvSpPr>
        <p:spPr>
          <a:xfrm>
            <a:off x="239561" y="130622"/>
            <a:ext cx="11521280" cy="562074"/>
          </a:xfrm>
        </p:spPr>
        <p:txBody>
          <a:bodyPr>
            <a:normAutofit/>
          </a:bodyPr>
          <a:lstStyle/>
          <a:p>
            <a:r>
              <a:rPr lang="fr-FR" dirty="0">
                <a:effectLst/>
              </a:rPr>
              <a:t>Partenaires de la DC R&amp;D</a:t>
            </a:r>
            <a:endParaRPr lang="fr-FR" dirty="0">
              <a:solidFill>
                <a:srgbClr val="0070C0"/>
              </a:solidFill>
              <a:effectLst/>
              <a:latin typeface="+mn-lt"/>
            </a:endParaRPr>
          </a:p>
        </p:txBody>
      </p:sp>
      <p:sp>
        <p:nvSpPr>
          <p:cNvPr id="84" name="Freeform 4"/>
          <p:cNvSpPr>
            <a:spLocks/>
          </p:cNvSpPr>
          <p:nvPr/>
        </p:nvSpPr>
        <p:spPr bwMode="gray">
          <a:xfrm>
            <a:off x="4116743" y="3464349"/>
            <a:ext cx="1447800" cy="1954213"/>
          </a:xfrm>
          <a:custGeom>
            <a:avLst/>
            <a:gdLst>
              <a:gd name="T0" fmla="*/ 1233 w 1233"/>
              <a:gd name="T1" fmla="*/ 343 h 1764"/>
              <a:gd name="T2" fmla="*/ 413 w 1233"/>
              <a:gd name="T3" fmla="*/ 1764 h 1764"/>
              <a:gd name="T4" fmla="*/ 0 w 1233"/>
              <a:gd name="T5" fmla="*/ 1226 h 1764"/>
              <a:gd name="T6" fmla="*/ 6 w 1233"/>
              <a:gd name="T7" fmla="*/ 1098 h 1764"/>
              <a:gd name="T8" fmla="*/ 638 w 1233"/>
              <a:gd name="T9" fmla="*/ 0 h 1764"/>
              <a:gd name="T10" fmla="*/ 1233 w 1233"/>
              <a:gd name="T11" fmla="*/ 343 h 1764"/>
              <a:gd name="T12" fmla="*/ 1233 w 1233"/>
              <a:gd name="T13" fmla="*/ 343 h 1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3" h="1764">
                <a:moveTo>
                  <a:pt x="1233" y="343"/>
                </a:moveTo>
                <a:lnTo>
                  <a:pt x="413" y="1764"/>
                </a:lnTo>
                <a:lnTo>
                  <a:pt x="0" y="1226"/>
                </a:lnTo>
                <a:lnTo>
                  <a:pt x="6" y="1098"/>
                </a:lnTo>
                <a:lnTo>
                  <a:pt x="638" y="0"/>
                </a:lnTo>
                <a:lnTo>
                  <a:pt x="1233" y="343"/>
                </a:lnTo>
                <a:lnTo>
                  <a:pt x="1233" y="343"/>
                </a:lnTo>
                <a:close/>
              </a:path>
            </a:pathLst>
          </a:custGeom>
          <a:gradFill rotWithShape="1">
            <a:gsLst>
              <a:gs pos="0">
                <a:srgbClr val="6E71F0"/>
              </a:gs>
              <a:gs pos="100000">
                <a:srgbClr val="6E71F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ABABAB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1D528D"/>
              </a:solidFill>
              <a:effectLst/>
              <a:uLnTx/>
              <a:uFillTx/>
            </a:endParaRPr>
          </a:p>
        </p:txBody>
      </p:sp>
      <p:sp>
        <p:nvSpPr>
          <p:cNvPr id="85" name="Freeform 5"/>
          <p:cNvSpPr>
            <a:spLocks/>
          </p:cNvSpPr>
          <p:nvPr/>
        </p:nvSpPr>
        <p:spPr bwMode="gray">
          <a:xfrm rot="7200000">
            <a:off x="5809017" y="2383261"/>
            <a:ext cx="1365250" cy="2071688"/>
          </a:xfrm>
          <a:custGeom>
            <a:avLst/>
            <a:gdLst>
              <a:gd name="T0" fmla="*/ 1233 w 1233"/>
              <a:gd name="T1" fmla="*/ 343 h 1764"/>
              <a:gd name="T2" fmla="*/ 413 w 1233"/>
              <a:gd name="T3" fmla="*/ 1764 h 1764"/>
              <a:gd name="T4" fmla="*/ 0 w 1233"/>
              <a:gd name="T5" fmla="*/ 1226 h 1764"/>
              <a:gd name="T6" fmla="*/ 6 w 1233"/>
              <a:gd name="T7" fmla="*/ 1098 h 1764"/>
              <a:gd name="T8" fmla="*/ 638 w 1233"/>
              <a:gd name="T9" fmla="*/ 0 h 1764"/>
              <a:gd name="T10" fmla="*/ 1233 w 1233"/>
              <a:gd name="T11" fmla="*/ 343 h 1764"/>
              <a:gd name="T12" fmla="*/ 1233 w 1233"/>
              <a:gd name="T13" fmla="*/ 343 h 1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3" h="1764">
                <a:moveTo>
                  <a:pt x="1233" y="343"/>
                </a:moveTo>
                <a:lnTo>
                  <a:pt x="413" y="1764"/>
                </a:lnTo>
                <a:lnTo>
                  <a:pt x="0" y="1226"/>
                </a:lnTo>
                <a:lnTo>
                  <a:pt x="6" y="1098"/>
                </a:lnTo>
                <a:lnTo>
                  <a:pt x="638" y="0"/>
                </a:lnTo>
                <a:lnTo>
                  <a:pt x="1233" y="343"/>
                </a:lnTo>
                <a:lnTo>
                  <a:pt x="1233" y="343"/>
                </a:lnTo>
                <a:close/>
              </a:path>
            </a:pathLst>
          </a:custGeom>
          <a:gradFill rotWithShape="1">
            <a:gsLst>
              <a:gs pos="0">
                <a:srgbClr val="25B1B1"/>
              </a:gs>
              <a:gs pos="100000">
                <a:srgbClr val="25B1B1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ABABAB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1D528D"/>
              </a:solidFill>
              <a:effectLst/>
              <a:uLnTx/>
              <a:uFillTx/>
            </a:endParaRPr>
          </a:p>
        </p:txBody>
      </p:sp>
      <p:grpSp>
        <p:nvGrpSpPr>
          <p:cNvPr id="86" name="Group 6"/>
          <p:cNvGrpSpPr>
            <a:grpSpLocks/>
          </p:cNvGrpSpPr>
          <p:nvPr/>
        </p:nvGrpSpPr>
        <p:grpSpPr bwMode="auto">
          <a:xfrm>
            <a:off x="4199293" y="2370561"/>
            <a:ext cx="2349500" cy="2066925"/>
            <a:chOff x="1712" y="1389"/>
            <a:chExt cx="1480" cy="1302"/>
          </a:xfrm>
        </p:grpSpPr>
        <p:sp>
          <p:nvSpPr>
            <p:cNvPr id="98" name="AutoShape 7"/>
            <p:cNvSpPr>
              <a:spLocks noChangeArrowheads="1"/>
            </p:cNvSpPr>
            <p:nvPr/>
          </p:nvSpPr>
          <p:spPr bwMode="gray">
            <a:xfrm rot="12600000">
              <a:off x="1712" y="2311"/>
              <a:ext cx="908" cy="380"/>
            </a:xfrm>
            <a:prstGeom prst="triangle">
              <a:avLst>
                <a:gd name="adj" fmla="val 50000"/>
              </a:avLst>
            </a:prstGeom>
            <a:solidFill>
              <a:srgbClr val="25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gray">
            <a:xfrm rot="7200000">
              <a:off x="1961" y="1810"/>
              <a:ext cx="948" cy="508"/>
            </a:xfrm>
            <a:custGeom>
              <a:avLst/>
              <a:gdLst>
                <a:gd name="T0" fmla="*/ 750 w 750"/>
                <a:gd name="T1" fmla="*/ 0 h 378"/>
                <a:gd name="T2" fmla="*/ 0 w 750"/>
                <a:gd name="T3" fmla="*/ 0 h 378"/>
                <a:gd name="T4" fmla="*/ 2 w 750"/>
                <a:gd name="T5" fmla="*/ 194 h 378"/>
                <a:gd name="T6" fmla="*/ 28 w 750"/>
                <a:gd name="T7" fmla="*/ 378 h 378"/>
                <a:gd name="T8" fmla="*/ 750 w 750"/>
                <a:gd name="T9" fmla="*/ 378 h 378"/>
                <a:gd name="T10" fmla="*/ 750 w 750"/>
                <a:gd name="T11" fmla="*/ 0 h 378"/>
                <a:gd name="T12" fmla="*/ 750 w 750"/>
                <a:gd name="T1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378">
                  <a:moveTo>
                    <a:pt x="750" y="0"/>
                  </a:moveTo>
                  <a:lnTo>
                    <a:pt x="0" y="0"/>
                  </a:lnTo>
                  <a:lnTo>
                    <a:pt x="2" y="194"/>
                  </a:lnTo>
                  <a:lnTo>
                    <a:pt x="28" y="378"/>
                  </a:lnTo>
                  <a:lnTo>
                    <a:pt x="750" y="378"/>
                  </a:lnTo>
                  <a:lnTo>
                    <a:pt x="750" y="0"/>
                  </a:lnTo>
                  <a:lnTo>
                    <a:pt x="750" y="0"/>
                  </a:lnTo>
                  <a:close/>
                </a:path>
              </a:pathLst>
            </a:custGeom>
            <a:solidFill>
              <a:srgbClr val="25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gray">
            <a:xfrm rot="7200000">
              <a:off x="2637" y="1226"/>
              <a:ext cx="392" cy="718"/>
            </a:xfrm>
            <a:custGeom>
              <a:avLst/>
              <a:gdLst>
                <a:gd name="T0" fmla="*/ 495 w 495"/>
                <a:gd name="T1" fmla="*/ 285 h 971"/>
                <a:gd name="T2" fmla="*/ 495 w 495"/>
                <a:gd name="T3" fmla="*/ 971 h 971"/>
                <a:gd name="T4" fmla="*/ 462 w 495"/>
                <a:gd name="T5" fmla="*/ 964 h 971"/>
                <a:gd name="T6" fmla="*/ 430 w 495"/>
                <a:gd name="T7" fmla="*/ 953 h 971"/>
                <a:gd name="T8" fmla="*/ 401 w 495"/>
                <a:gd name="T9" fmla="*/ 931 h 971"/>
                <a:gd name="T10" fmla="*/ 372 w 495"/>
                <a:gd name="T11" fmla="*/ 898 h 971"/>
                <a:gd name="T12" fmla="*/ 339 w 495"/>
                <a:gd name="T13" fmla="*/ 855 h 971"/>
                <a:gd name="T14" fmla="*/ 306 w 495"/>
                <a:gd name="T15" fmla="*/ 801 h 971"/>
                <a:gd name="T16" fmla="*/ 270 w 495"/>
                <a:gd name="T17" fmla="*/ 732 h 971"/>
                <a:gd name="T18" fmla="*/ 227 w 495"/>
                <a:gd name="T19" fmla="*/ 648 h 971"/>
                <a:gd name="T20" fmla="*/ 183 w 495"/>
                <a:gd name="T21" fmla="*/ 554 h 971"/>
                <a:gd name="T22" fmla="*/ 129 w 495"/>
                <a:gd name="T23" fmla="*/ 438 h 971"/>
                <a:gd name="T24" fmla="*/ 96 w 495"/>
                <a:gd name="T25" fmla="*/ 369 h 971"/>
                <a:gd name="T26" fmla="*/ 29 w 495"/>
                <a:gd name="T27" fmla="*/ 211 h 971"/>
                <a:gd name="T28" fmla="*/ 2 w 495"/>
                <a:gd name="T29" fmla="*/ 127 h 971"/>
                <a:gd name="T30" fmla="*/ 0 w 495"/>
                <a:gd name="T31" fmla="*/ 60 h 971"/>
                <a:gd name="T32" fmla="*/ 15 w 495"/>
                <a:gd name="T33" fmla="*/ 0 h 971"/>
                <a:gd name="T34" fmla="*/ 15 w 495"/>
                <a:gd name="T35" fmla="*/ 43 h 971"/>
                <a:gd name="T36" fmla="*/ 15 w 495"/>
                <a:gd name="T37" fmla="*/ 72 h 971"/>
                <a:gd name="T38" fmla="*/ 15 w 495"/>
                <a:gd name="T39" fmla="*/ 99 h 971"/>
                <a:gd name="T40" fmla="*/ 18 w 495"/>
                <a:gd name="T41" fmla="*/ 126 h 971"/>
                <a:gd name="T42" fmla="*/ 29 w 495"/>
                <a:gd name="T43" fmla="*/ 162 h 971"/>
                <a:gd name="T44" fmla="*/ 53 w 495"/>
                <a:gd name="T45" fmla="*/ 198 h 971"/>
                <a:gd name="T46" fmla="*/ 85 w 495"/>
                <a:gd name="T47" fmla="*/ 231 h 971"/>
                <a:gd name="T48" fmla="*/ 125 w 495"/>
                <a:gd name="T49" fmla="*/ 260 h 971"/>
                <a:gd name="T50" fmla="*/ 180 w 495"/>
                <a:gd name="T51" fmla="*/ 278 h 971"/>
                <a:gd name="T52" fmla="*/ 245 w 495"/>
                <a:gd name="T53" fmla="*/ 282 h 971"/>
                <a:gd name="T54" fmla="*/ 495 w 495"/>
                <a:gd name="T55" fmla="*/ 28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5" h="971">
                  <a:moveTo>
                    <a:pt x="495" y="285"/>
                  </a:moveTo>
                  <a:lnTo>
                    <a:pt x="495" y="971"/>
                  </a:lnTo>
                  <a:lnTo>
                    <a:pt x="462" y="964"/>
                  </a:lnTo>
                  <a:lnTo>
                    <a:pt x="430" y="953"/>
                  </a:lnTo>
                  <a:lnTo>
                    <a:pt x="401" y="931"/>
                  </a:lnTo>
                  <a:lnTo>
                    <a:pt x="372" y="898"/>
                  </a:lnTo>
                  <a:lnTo>
                    <a:pt x="339" y="855"/>
                  </a:lnTo>
                  <a:lnTo>
                    <a:pt x="306" y="801"/>
                  </a:lnTo>
                  <a:lnTo>
                    <a:pt x="270" y="732"/>
                  </a:lnTo>
                  <a:lnTo>
                    <a:pt x="227" y="648"/>
                  </a:lnTo>
                  <a:lnTo>
                    <a:pt x="183" y="554"/>
                  </a:lnTo>
                  <a:lnTo>
                    <a:pt x="129" y="438"/>
                  </a:lnTo>
                  <a:lnTo>
                    <a:pt x="96" y="369"/>
                  </a:lnTo>
                  <a:lnTo>
                    <a:pt x="29" y="211"/>
                  </a:lnTo>
                  <a:lnTo>
                    <a:pt x="2" y="127"/>
                  </a:lnTo>
                  <a:lnTo>
                    <a:pt x="0" y="60"/>
                  </a:lnTo>
                  <a:lnTo>
                    <a:pt x="15" y="0"/>
                  </a:lnTo>
                  <a:lnTo>
                    <a:pt x="15" y="43"/>
                  </a:lnTo>
                  <a:lnTo>
                    <a:pt x="15" y="72"/>
                  </a:lnTo>
                  <a:lnTo>
                    <a:pt x="15" y="99"/>
                  </a:lnTo>
                  <a:lnTo>
                    <a:pt x="18" y="126"/>
                  </a:lnTo>
                  <a:lnTo>
                    <a:pt x="29" y="162"/>
                  </a:lnTo>
                  <a:lnTo>
                    <a:pt x="53" y="198"/>
                  </a:lnTo>
                  <a:lnTo>
                    <a:pt x="85" y="231"/>
                  </a:lnTo>
                  <a:lnTo>
                    <a:pt x="125" y="260"/>
                  </a:lnTo>
                  <a:lnTo>
                    <a:pt x="180" y="278"/>
                  </a:lnTo>
                  <a:lnTo>
                    <a:pt x="245" y="282"/>
                  </a:lnTo>
                  <a:lnTo>
                    <a:pt x="495" y="285"/>
                  </a:lnTo>
                  <a:close/>
                </a:path>
              </a:pathLst>
            </a:custGeom>
            <a:solidFill>
              <a:srgbClr val="25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7" name="Freeform 10"/>
          <p:cNvSpPr>
            <a:spLocks/>
          </p:cNvSpPr>
          <p:nvPr/>
        </p:nvSpPr>
        <p:spPr bwMode="gray">
          <a:xfrm rot="14400000">
            <a:off x="5923317" y="4237461"/>
            <a:ext cx="1365250" cy="2071688"/>
          </a:xfrm>
          <a:custGeom>
            <a:avLst/>
            <a:gdLst>
              <a:gd name="T0" fmla="*/ 1233 w 1233"/>
              <a:gd name="T1" fmla="*/ 343 h 1764"/>
              <a:gd name="T2" fmla="*/ 413 w 1233"/>
              <a:gd name="T3" fmla="*/ 1764 h 1764"/>
              <a:gd name="T4" fmla="*/ 0 w 1233"/>
              <a:gd name="T5" fmla="*/ 1226 h 1764"/>
              <a:gd name="T6" fmla="*/ 6 w 1233"/>
              <a:gd name="T7" fmla="*/ 1098 h 1764"/>
              <a:gd name="T8" fmla="*/ 638 w 1233"/>
              <a:gd name="T9" fmla="*/ 0 h 1764"/>
              <a:gd name="T10" fmla="*/ 1233 w 1233"/>
              <a:gd name="T11" fmla="*/ 343 h 1764"/>
              <a:gd name="T12" fmla="*/ 1233 w 1233"/>
              <a:gd name="T13" fmla="*/ 343 h 1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3" h="1764">
                <a:moveTo>
                  <a:pt x="1233" y="343"/>
                </a:moveTo>
                <a:lnTo>
                  <a:pt x="413" y="1764"/>
                </a:lnTo>
                <a:lnTo>
                  <a:pt x="0" y="1226"/>
                </a:lnTo>
                <a:lnTo>
                  <a:pt x="6" y="1098"/>
                </a:lnTo>
                <a:lnTo>
                  <a:pt x="638" y="0"/>
                </a:lnTo>
                <a:lnTo>
                  <a:pt x="1233" y="343"/>
                </a:lnTo>
                <a:lnTo>
                  <a:pt x="1233" y="343"/>
                </a:lnTo>
                <a:close/>
              </a:path>
            </a:pathLst>
          </a:custGeom>
          <a:gradFill rotWithShape="1">
            <a:gsLst>
              <a:gs pos="0">
                <a:srgbClr val="969696"/>
              </a:gs>
              <a:gs pos="100000">
                <a:srgbClr val="969696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ABABAB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1D528D"/>
              </a:solidFill>
              <a:effectLst/>
              <a:uLnTx/>
              <a:uFillTx/>
            </a:endParaRPr>
          </a:p>
        </p:txBody>
      </p:sp>
      <p:grpSp>
        <p:nvGrpSpPr>
          <p:cNvPr id="88" name="Group 11"/>
          <p:cNvGrpSpPr>
            <a:grpSpLocks/>
          </p:cNvGrpSpPr>
          <p:nvPr/>
        </p:nvGrpSpPr>
        <p:grpSpPr bwMode="auto">
          <a:xfrm>
            <a:off x="6004280" y="3326236"/>
            <a:ext cx="2057400" cy="2192338"/>
            <a:chOff x="2854" y="1996"/>
            <a:chExt cx="1296" cy="1381"/>
          </a:xfrm>
        </p:grpSpPr>
        <p:sp>
          <p:nvSpPr>
            <p:cNvPr id="94" name="AutoShape 12"/>
            <p:cNvSpPr>
              <a:spLocks noChangeArrowheads="1"/>
            </p:cNvSpPr>
            <p:nvPr/>
          </p:nvSpPr>
          <p:spPr bwMode="gray">
            <a:xfrm rot="19800000">
              <a:off x="2854" y="1996"/>
              <a:ext cx="906" cy="380"/>
            </a:xfrm>
            <a:prstGeom prst="triangle">
              <a:avLst>
                <a:gd name="adj" fmla="val 50000"/>
              </a:avLst>
            </a:pr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reeform 13"/>
            <p:cNvSpPr>
              <a:spLocks/>
            </p:cNvSpPr>
            <p:nvPr/>
          </p:nvSpPr>
          <p:spPr bwMode="gray">
            <a:xfrm rot="14400000">
              <a:off x="3102" y="2371"/>
              <a:ext cx="948" cy="507"/>
            </a:xfrm>
            <a:custGeom>
              <a:avLst/>
              <a:gdLst>
                <a:gd name="T0" fmla="*/ 750 w 750"/>
                <a:gd name="T1" fmla="*/ 0 h 378"/>
                <a:gd name="T2" fmla="*/ 0 w 750"/>
                <a:gd name="T3" fmla="*/ 0 h 378"/>
                <a:gd name="T4" fmla="*/ 2 w 750"/>
                <a:gd name="T5" fmla="*/ 194 h 378"/>
                <a:gd name="T6" fmla="*/ 28 w 750"/>
                <a:gd name="T7" fmla="*/ 378 h 378"/>
                <a:gd name="T8" fmla="*/ 750 w 750"/>
                <a:gd name="T9" fmla="*/ 378 h 378"/>
                <a:gd name="T10" fmla="*/ 750 w 750"/>
                <a:gd name="T11" fmla="*/ 0 h 378"/>
                <a:gd name="T12" fmla="*/ 750 w 750"/>
                <a:gd name="T1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378">
                  <a:moveTo>
                    <a:pt x="750" y="0"/>
                  </a:moveTo>
                  <a:lnTo>
                    <a:pt x="0" y="0"/>
                  </a:lnTo>
                  <a:lnTo>
                    <a:pt x="2" y="194"/>
                  </a:lnTo>
                  <a:lnTo>
                    <a:pt x="28" y="378"/>
                  </a:lnTo>
                  <a:lnTo>
                    <a:pt x="750" y="378"/>
                  </a:lnTo>
                  <a:lnTo>
                    <a:pt x="750" y="0"/>
                  </a:lnTo>
                  <a:lnTo>
                    <a:pt x="750" y="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Freeform 14"/>
            <p:cNvSpPr>
              <a:spLocks/>
            </p:cNvSpPr>
            <p:nvPr/>
          </p:nvSpPr>
          <p:spPr bwMode="gray">
            <a:xfrm rot="14400000">
              <a:off x="3618" y="2845"/>
              <a:ext cx="346" cy="718"/>
            </a:xfrm>
            <a:custGeom>
              <a:avLst/>
              <a:gdLst>
                <a:gd name="T0" fmla="*/ 495 w 495"/>
                <a:gd name="T1" fmla="*/ 285 h 971"/>
                <a:gd name="T2" fmla="*/ 495 w 495"/>
                <a:gd name="T3" fmla="*/ 971 h 971"/>
                <a:gd name="T4" fmla="*/ 462 w 495"/>
                <a:gd name="T5" fmla="*/ 964 h 971"/>
                <a:gd name="T6" fmla="*/ 430 w 495"/>
                <a:gd name="T7" fmla="*/ 953 h 971"/>
                <a:gd name="T8" fmla="*/ 401 w 495"/>
                <a:gd name="T9" fmla="*/ 931 h 971"/>
                <a:gd name="T10" fmla="*/ 372 w 495"/>
                <a:gd name="T11" fmla="*/ 898 h 971"/>
                <a:gd name="T12" fmla="*/ 339 w 495"/>
                <a:gd name="T13" fmla="*/ 855 h 971"/>
                <a:gd name="T14" fmla="*/ 306 w 495"/>
                <a:gd name="T15" fmla="*/ 801 h 971"/>
                <a:gd name="T16" fmla="*/ 270 w 495"/>
                <a:gd name="T17" fmla="*/ 732 h 971"/>
                <a:gd name="T18" fmla="*/ 227 w 495"/>
                <a:gd name="T19" fmla="*/ 648 h 971"/>
                <a:gd name="T20" fmla="*/ 183 w 495"/>
                <a:gd name="T21" fmla="*/ 554 h 971"/>
                <a:gd name="T22" fmla="*/ 129 w 495"/>
                <a:gd name="T23" fmla="*/ 438 h 971"/>
                <a:gd name="T24" fmla="*/ 96 w 495"/>
                <a:gd name="T25" fmla="*/ 369 h 971"/>
                <a:gd name="T26" fmla="*/ 29 w 495"/>
                <a:gd name="T27" fmla="*/ 211 h 971"/>
                <a:gd name="T28" fmla="*/ 2 w 495"/>
                <a:gd name="T29" fmla="*/ 127 h 971"/>
                <a:gd name="T30" fmla="*/ 0 w 495"/>
                <a:gd name="T31" fmla="*/ 60 h 971"/>
                <a:gd name="T32" fmla="*/ 15 w 495"/>
                <a:gd name="T33" fmla="*/ 0 h 971"/>
                <a:gd name="T34" fmla="*/ 15 w 495"/>
                <a:gd name="T35" fmla="*/ 43 h 971"/>
                <a:gd name="T36" fmla="*/ 15 w 495"/>
                <a:gd name="T37" fmla="*/ 72 h 971"/>
                <a:gd name="T38" fmla="*/ 15 w 495"/>
                <a:gd name="T39" fmla="*/ 99 h 971"/>
                <a:gd name="T40" fmla="*/ 18 w 495"/>
                <a:gd name="T41" fmla="*/ 126 h 971"/>
                <a:gd name="T42" fmla="*/ 29 w 495"/>
                <a:gd name="T43" fmla="*/ 162 h 971"/>
                <a:gd name="T44" fmla="*/ 53 w 495"/>
                <a:gd name="T45" fmla="*/ 198 h 971"/>
                <a:gd name="T46" fmla="*/ 85 w 495"/>
                <a:gd name="T47" fmla="*/ 231 h 971"/>
                <a:gd name="T48" fmla="*/ 125 w 495"/>
                <a:gd name="T49" fmla="*/ 260 h 971"/>
                <a:gd name="T50" fmla="*/ 180 w 495"/>
                <a:gd name="T51" fmla="*/ 278 h 971"/>
                <a:gd name="T52" fmla="*/ 245 w 495"/>
                <a:gd name="T53" fmla="*/ 282 h 971"/>
                <a:gd name="T54" fmla="*/ 495 w 495"/>
                <a:gd name="T55" fmla="*/ 28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5" h="971">
                  <a:moveTo>
                    <a:pt x="495" y="285"/>
                  </a:moveTo>
                  <a:lnTo>
                    <a:pt x="495" y="971"/>
                  </a:lnTo>
                  <a:lnTo>
                    <a:pt x="462" y="964"/>
                  </a:lnTo>
                  <a:lnTo>
                    <a:pt x="430" y="953"/>
                  </a:lnTo>
                  <a:lnTo>
                    <a:pt x="401" y="931"/>
                  </a:lnTo>
                  <a:lnTo>
                    <a:pt x="372" y="898"/>
                  </a:lnTo>
                  <a:lnTo>
                    <a:pt x="339" y="855"/>
                  </a:lnTo>
                  <a:lnTo>
                    <a:pt x="306" y="801"/>
                  </a:lnTo>
                  <a:lnTo>
                    <a:pt x="270" y="732"/>
                  </a:lnTo>
                  <a:lnTo>
                    <a:pt x="227" y="648"/>
                  </a:lnTo>
                  <a:lnTo>
                    <a:pt x="183" y="554"/>
                  </a:lnTo>
                  <a:lnTo>
                    <a:pt x="129" y="438"/>
                  </a:lnTo>
                  <a:lnTo>
                    <a:pt x="96" y="369"/>
                  </a:lnTo>
                  <a:lnTo>
                    <a:pt x="29" y="211"/>
                  </a:lnTo>
                  <a:lnTo>
                    <a:pt x="2" y="127"/>
                  </a:lnTo>
                  <a:lnTo>
                    <a:pt x="0" y="60"/>
                  </a:lnTo>
                  <a:lnTo>
                    <a:pt x="15" y="0"/>
                  </a:lnTo>
                  <a:lnTo>
                    <a:pt x="15" y="43"/>
                  </a:lnTo>
                  <a:lnTo>
                    <a:pt x="15" y="72"/>
                  </a:lnTo>
                  <a:lnTo>
                    <a:pt x="15" y="99"/>
                  </a:lnTo>
                  <a:lnTo>
                    <a:pt x="18" y="126"/>
                  </a:lnTo>
                  <a:lnTo>
                    <a:pt x="29" y="162"/>
                  </a:lnTo>
                  <a:lnTo>
                    <a:pt x="53" y="198"/>
                  </a:lnTo>
                  <a:lnTo>
                    <a:pt x="85" y="231"/>
                  </a:lnTo>
                  <a:lnTo>
                    <a:pt x="125" y="260"/>
                  </a:lnTo>
                  <a:lnTo>
                    <a:pt x="180" y="278"/>
                  </a:lnTo>
                  <a:lnTo>
                    <a:pt x="245" y="282"/>
                  </a:lnTo>
                  <a:lnTo>
                    <a:pt x="495" y="285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3399FF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9" name="Group 15"/>
          <p:cNvGrpSpPr>
            <a:grpSpLocks/>
          </p:cNvGrpSpPr>
          <p:nvPr/>
        </p:nvGrpSpPr>
        <p:grpSpPr bwMode="auto">
          <a:xfrm>
            <a:off x="4108805" y="4669261"/>
            <a:ext cx="2493963" cy="1395413"/>
            <a:chOff x="1655" y="2837"/>
            <a:chExt cx="1571" cy="879"/>
          </a:xfrm>
        </p:grpSpPr>
        <p:sp>
          <p:nvSpPr>
            <p:cNvPr id="90" name="Freeform 16"/>
            <p:cNvSpPr>
              <a:spLocks/>
            </p:cNvSpPr>
            <p:nvPr/>
          </p:nvSpPr>
          <p:spPr bwMode="gray">
            <a:xfrm>
              <a:off x="1655" y="2837"/>
              <a:ext cx="366" cy="692"/>
            </a:xfrm>
            <a:custGeom>
              <a:avLst/>
              <a:gdLst>
                <a:gd name="T0" fmla="*/ 495 w 495"/>
                <a:gd name="T1" fmla="*/ 285 h 971"/>
                <a:gd name="T2" fmla="*/ 495 w 495"/>
                <a:gd name="T3" fmla="*/ 971 h 971"/>
                <a:gd name="T4" fmla="*/ 462 w 495"/>
                <a:gd name="T5" fmla="*/ 964 h 971"/>
                <a:gd name="T6" fmla="*/ 430 w 495"/>
                <a:gd name="T7" fmla="*/ 953 h 971"/>
                <a:gd name="T8" fmla="*/ 401 w 495"/>
                <a:gd name="T9" fmla="*/ 931 h 971"/>
                <a:gd name="T10" fmla="*/ 372 w 495"/>
                <a:gd name="T11" fmla="*/ 898 h 971"/>
                <a:gd name="T12" fmla="*/ 339 w 495"/>
                <a:gd name="T13" fmla="*/ 855 h 971"/>
                <a:gd name="T14" fmla="*/ 306 w 495"/>
                <a:gd name="T15" fmla="*/ 801 h 971"/>
                <a:gd name="T16" fmla="*/ 270 w 495"/>
                <a:gd name="T17" fmla="*/ 732 h 971"/>
                <a:gd name="T18" fmla="*/ 227 w 495"/>
                <a:gd name="T19" fmla="*/ 648 h 971"/>
                <a:gd name="T20" fmla="*/ 183 w 495"/>
                <a:gd name="T21" fmla="*/ 554 h 971"/>
                <a:gd name="T22" fmla="*/ 129 w 495"/>
                <a:gd name="T23" fmla="*/ 438 h 971"/>
                <a:gd name="T24" fmla="*/ 96 w 495"/>
                <a:gd name="T25" fmla="*/ 369 h 971"/>
                <a:gd name="T26" fmla="*/ 29 w 495"/>
                <a:gd name="T27" fmla="*/ 211 h 971"/>
                <a:gd name="T28" fmla="*/ 2 w 495"/>
                <a:gd name="T29" fmla="*/ 127 h 971"/>
                <a:gd name="T30" fmla="*/ 0 w 495"/>
                <a:gd name="T31" fmla="*/ 60 h 971"/>
                <a:gd name="T32" fmla="*/ 15 w 495"/>
                <a:gd name="T33" fmla="*/ 0 h 971"/>
                <a:gd name="T34" fmla="*/ 15 w 495"/>
                <a:gd name="T35" fmla="*/ 43 h 971"/>
                <a:gd name="T36" fmla="*/ 15 w 495"/>
                <a:gd name="T37" fmla="*/ 72 h 971"/>
                <a:gd name="T38" fmla="*/ 15 w 495"/>
                <a:gd name="T39" fmla="*/ 99 h 971"/>
                <a:gd name="T40" fmla="*/ 18 w 495"/>
                <a:gd name="T41" fmla="*/ 126 h 971"/>
                <a:gd name="T42" fmla="*/ 29 w 495"/>
                <a:gd name="T43" fmla="*/ 162 h 971"/>
                <a:gd name="T44" fmla="*/ 53 w 495"/>
                <a:gd name="T45" fmla="*/ 198 h 971"/>
                <a:gd name="T46" fmla="*/ 85 w 495"/>
                <a:gd name="T47" fmla="*/ 231 h 971"/>
                <a:gd name="T48" fmla="*/ 125 w 495"/>
                <a:gd name="T49" fmla="*/ 260 h 971"/>
                <a:gd name="T50" fmla="*/ 180 w 495"/>
                <a:gd name="T51" fmla="*/ 278 h 971"/>
                <a:gd name="T52" fmla="*/ 245 w 495"/>
                <a:gd name="T53" fmla="*/ 282 h 971"/>
                <a:gd name="T54" fmla="*/ 495 w 495"/>
                <a:gd name="T55" fmla="*/ 28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5" h="971">
                  <a:moveTo>
                    <a:pt x="495" y="285"/>
                  </a:moveTo>
                  <a:lnTo>
                    <a:pt x="495" y="971"/>
                  </a:lnTo>
                  <a:lnTo>
                    <a:pt x="462" y="964"/>
                  </a:lnTo>
                  <a:lnTo>
                    <a:pt x="430" y="953"/>
                  </a:lnTo>
                  <a:lnTo>
                    <a:pt x="401" y="931"/>
                  </a:lnTo>
                  <a:lnTo>
                    <a:pt x="372" y="898"/>
                  </a:lnTo>
                  <a:lnTo>
                    <a:pt x="339" y="855"/>
                  </a:lnTo>
                  <a:lnTo>
                    <a:pt x="306" y="801"/>
                  </a:lnTo>
                  <a:lnTo>
                    <a:pt x="270" y="732"/>
                  </a:lnTo>
                  <a:lnTo>
                    <a:pt x="227" y="648"/>
                  </a:lnTo>
                  <a:lnTo>
                    <a:pt x="183" y="554"/>
                  </a:lnTo>
                  <a:lnTo>
                    <a:pt x="129" y="438"/>
                  </a:lnTo>
                  <a:lnTo>
                    <a:pt x="96" y="369"/>
                  </a:lnTo>
                  <a:lnTo>
                    <a:pt x="29" y="211"/>
                  </a:lnTo>
                  <a:lnTo>
                    <a:pt x="2" y="127"/>
                  </a:lnTo>
                  <a:lnTo>
                    <a:pt x="0" y="60"/>
                  </a:lnTo>
                  <a:lnTo>
                    <a:pt x="15" y="0"/>
                  </a:lnTo>
                  <a:lnTo>
                    <a:pt x="15" y="43"/>
                  </a:lnTo>
                  <a:lnTo>
                    <a:pt x="15" y="72"/>
                  </a:lnTo>
                  <a:lnTo>
                    <a:pt x="15" y="99"/>
                  </a:lnTo>
                  <a:lnTo>
                    <a:pt x="18" y="126"/>
                  </a:lnTo>
                  <a:lnTo>
                    <a:pt x="29" y="162"/>
                  </a:lnTo>
                  <a:lnTo>
                    <a:pt x="53" y="198"/>
                  </a:lnTo>
                  <a:lnTo>
                    <a:pt x="85" y="231"/>
                  </a:lnTo>
                  <a:lnTo>
                    <a:pt x="125" y="260"/>
                  </a:lnTo>
                  <a:lnTo>
                    <a:pt x="180" y="278"/>
                  </a:lnTo>
                  <a:lnTo>
                    <a:pt x="245" y="282"/>
                  </a:lnTo>
                  <a:lnTo>
                    <a:pt x="495" y="285"/>
                  </a:lnTo>
                  <a:close/>
                </a:path>
              </a:pathLst>
            </a:custGeom>
            <a:solidFill>
              <a:srgbClr val="6E7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AutoShape 17"/>
            <p:cNvSpPr>
              <a:spLocks noChangeArrowheads="1"/>
            </p:cNvSpPr>
            <p:nvPr/>
          </p:nvSpPr>
          <p:spPr bwMode="gray">
            <a:xfrm rot="5400000">
              <a:off x="2589" y="3078"/>
              <a:ext cx="872" cy="403"/>
            </a:xfrm>
            <a:prstGeom prst="triangle">
              <a:avLst>
                <a:gd name="adj" fmla="val 50000"/>
              </a:avLst>
            </a:prstGeom>
            <a:solidFill>
              <a:srgbClr val="6E71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reeform 18"/>
            <p:cNvSpPr>
              <a:spLocks/>
            </p:cNvSpPr>
            <p:nvPr/>
          </p:nvSpPr>
          <p:spPr bwMode="gray">
            <a:xfrm>
              <a:off x="1985" y="3040"/>
              <a:ext cx="1005" cy="489"/>
            </a:xfrm>
            <a:custGeom>
              <a:avLst/>
              <a:gdLst>
                <a:gd name="T0" fmla="*/ 750 w 750"/>
                <a:gd name="T1" fmla="*/ 0 h 378"/>
                <a:gd name="T2" fmla="*/ 0 w 750"/>
                <a:gd name="T3" fmla="*/ 0 h 378"/>
                <a:gd name="T4" fmla="*/ 2 w 750"/>
                <a:gd name="T5" fmla="*/ 194 h 378"/>
                <a:gd name="T6" fmla="*/ 28 w 750"/>
                <a:gd name="T7" fmla="*/ 378 h 378"/>
                <a:gd name="T8" fmla="*/ 750 w 750"/>
                <a:gd name="T9" fmla="*/ 378 h 378"/>
                <a:gd name="T10" fmla="*/ 750 w 750"/>
                <a:gd name="T11" fmla="*/ 0 h 378"/>
                <a:gd name="T12" fmla="*/ 750 w 750"/>
                <a:gd name="T1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378">
                  <a:moveTo>
                    <a:pt x="750" y="0"/>
                  </a:moveTo>
                  <a:lnTo>
                    <a:pt x="0" y="0"/>
                  </a:lnTo>
                  <a:lnTo>
                    <a:pt x="2" y="194"/>
                  </a:lnTo>
                  <a:lnTo>
                    <a:pt x="28" y="378"/>
                  </a:lnTo>
                  <a:lnTo>
                    <a:pt x="750" y="378"/>
                  </a:lnTo>
                  <a:lnTo>
                    <a:pt x="750" y="0"/>
                  </a:lnTo>
                  <a:lnTo>
                    <a:pt x="750" y="0"/>
                  </a:lnTo>
                  <a:close/>
                </a:path>
              </a:pathLst>
            </a:custGeom>
            <a:solidFill>
              <a:srgbClr val="6E7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1D528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2" name="Text Box 19"/>
          <p:cNvSpPr txBox="1">
            <a:spLocks noChangeArrowheads="1"/>
          </p:cNvSpPr>
          <p:nvPr/>
        </p:nvSpPr>
        <p:spPr bwMode="auto">
          <a:xfrm>
            <a:off x="2161803" y="4936226"/>
            <a:ext cx="22990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/>
              <a:t>Instituts Internationaux de </a:t>
            </a:r>
            <a:r>
              <a:rPr lang="fr-FR" sz="1600" b="1" dirty="0"/>
              <a:t>Recherche</a:t>
            </a:r>
          </a:p>
          <a:p>
            <a:pPr lvl="0" algn="ctr"/>
            <a:r>
              <a:rPr lang="fr-FR" sz="1600" b="1" dirty="0" smtClean="0"/>
              <a:t>et Compagnies Pétrolières de renom</a:t>
            </a:r>
            <a:endParaRPr lang="fr-FR" sz="1600" b="1" dirty="0"/>
          </a:p>
        </p:txBody>
      </p:sp>
      <p:sp>
        <p:nvSpPr>
          <p:cNvPr id="104" name="Text Box 21"/>
          <p:cNvSpPr txBox="1">
            <a:spLocks noChangeArrowheads="1"/>
          </p:cNvSpPr>
          <p:nvPr/>
        </p:nvSpPr>
        <p:spPr bwMode="auto">
          <a:xfrm>
            <a:off x="3800712" y="2176244"/>
            <a:ext cx="441965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/>
              <a:t>DGRSDT : Centres </a:t>
            </a:r>
            <a:r>
              <a:rPr lang="fr-FR" sz="1600" b="1" dirty="0"/>
              <a:t>de Recherche Nationaux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2261195" y="774153"/>
            <a:ext cx="9040055" cy="1211068"/>
            <a:chOff x="2382983" y="798756"/>
            <a:chExt cx="8192654" cy="1211068"/>
          </a:xfrm>
        </p:grpSpPr>
        <p:sp>
          <p:nvSpPr>
            <p:cNvPr id="112" name="Rectangle 111"/>
            <p:cNvSpPr/>
            <p:nvPr/>
          </p:nvSpPr>
          <p:spPr>
            <a:xfrm>
              <a:off x="2382983" y="798756"/>
              <a:ext cx="8192654" cy="1210604"/>
            </a:xfrm>
            <a:prstGeom prst="rect">
              <a:avLst/>
            </a:prstGeom>
            <a:noFill/>
            <a:ln w="19050">
              <a:solidFill>
                <a:srgbClr val="00CC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 smtClean="0">
                <a:ln>
                  <a:solidFill>
                    <a:srgbClr val="FF0000"/>
                  </a:solidFill>
                </a:ln>
                <a:solidFill>
                  <a:schemeClr val="tx2"/>
                </a:solidFill>
              </a:endParaRPr>
            </a:p>
          </p:txBody>
        </p:sp>
        <p:grpSp>
          <p:nvGrpSpPr>
            <p:cNvPr id="114" name="Groupe 113"/>
            <p:cNvGrpSpPr/>
            <p:nvPr/>
          </p:nvGrpSpPr>
          <p:grpSpPr>
            <a:xfrm>
              <a:off x="2461381" y="804538"/>
              <a:ext cx="7409481" cy="803671"/>
              <a:chOff x="1841688" y="845807"/>
              <a:chExt cx="8166278" cy="1017326"/>
            </a:xfrm>
          </p:grpSpPr>
          <p:grpSp>
            <p:nvGrpSpPr>
              <p:cNvPr id="119" name="Groupe 118"/>
              <p:cNvGrpSpPr/>
              <p:nvPr/>
            </p:nvGrpSpPr>
            <p:grpSpPr>
              <a:xfrm>
                <a:off x="1841688" y="845807"/>
                <a:ext cx="7974785" cy="1017326"/>
                <a:chOff x="1841688" y="845807"/>
                <a:chExt cx="7974785" cy="1017326"/>
              </a:xfrm>
            </p:grpSpPr>
            <p:pic>
              <p:nvPicPr>
                <p:cNvPr id="139" name="Image 3" descr="cder_logo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41688" y="845807"/>
                  <a:ext cx="940498" cy="1017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2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6717" y="894479"/>
                  <a:ext cx="1117595" cy="954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6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9916" y="853307"/>
                  <a:ext cx="1138202" cy="820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" name="Image 1" descr="Description : logo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9163"/>
                <a:stretch>
                  <a:fillRect/>
                </a:stretch>
              </p:blipFill>
              <p:spPr bwMode="auto">
                <a:xfrm>
                  <a:off x="8695458" y="859615"/>
                  <a:ext cx="1121015" cy="701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20" name="ZoneTexte 119"/>
              <p:cNvSpPr txBox="1"/>
              <p:nvPr/>
            </p:nvSpPr>
            <p:spPr>
              <a:xfrm>
                <a:off x="9042501" y="1455887"/>
                <a:ext cx="9654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0" fontAlgn="base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prstClr val="black"/>
                    </a:solidFill>
                    <a:latin typeface="Arial Black" pitchFamily="34" charset="0"/>
                    <a:cs typeface="Arial" pitchFamily="34" charset="0"/>
                  </a:rPr>
                  <a:t>CDTA</a:t>
                </a:r>
              </a:p>
            </p:txBody>
          </p:sp>
        </p:grpSp>
        <p:sp>
          <p:nvSpPr>
            <p:cNvPr id="177" name="ZoneTexte 176"/>
            <p:cNvSpPr txBox="1"/>
            <p:nvPr/>
          </p:nvSpPr>
          <p:spPr>
            <a:xfrm>
              <a:off x="2517759" y="1608209"/>
              <a:ext cx="1074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err="1"/>
                <a:t>EnRs</a:t>
              </a:r>
              <a:endParaRPr lang="fr-FR" sz="1600" b="1" dirty="0"/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3722192" y="1596925"/>
              <a:ext cx="1203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/>
                <a:t>MEOR</a:t>
              </a:r>
              <a:endParaRPr lang="fr-FR" sz="1600" b="1" dirty="0"/>
            </a:p>
          </p:txBody>
        </p:sp>
        <p:sp>
          <p:nvSpPr>
            <p:cNvPr id="181" name="ZoneTexte 180"/>
            <p:cNvSpPr txBox="1"/>
            <p:nvPr/>
          </p:nvSpPr>
          <p:spPr>
            <a:xfrm>
              <a:off x="5180191" y="1425049"/>
              <a:ext cx="2606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/>
                <a:t>Solaire, Traitement des eaux</a:t>
              </a: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8327856" y="1422794"/>
              <a:ext cx="22100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/>
                <a:t>Numérique, Robotique et Reverse </a:t>
              </a:r>
              <a:r>
                <a:rPr lang="fr-FR" sz="1400" b="1" dirty="0" smtClean="0"/>
                <a:t>Eng</a:t>
              </a:r>
              <a:endParaRPr lang="fr-FR" sz="1400" b="1" dirty="0"/>
            </a:p>
          </p:txBody>
        </p:sp>
      </p:grpSp>
      <p:sp>
        <p:nvSpPr>
          <p:cNvPr id="218" name="ZoneTexte 217"/>
          <p:cNvSpPr txBox="1"/>
          <p:nvPr/>
        </p:nvSpPr>
        <p:spPr>
          <a:xfrm>
            <a:off x="5347056" y="4170079"/>
            <a:ext cx="1322633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9900"/>
                </a:solidFill>
              </a:rPr>
              <a:t>DC </a:t>
            </a:r>
            <a:r>
              <a:rPr lang="fr-FR" sz="2000" b="1" dirty="0" smtClean="0">
                <a:solidFill>
                  <a:srgbClr val="FF9900"/>
                </a:solidFill>
              </a:rPr>
              <a:t>R&amp;D</a:t>
            </a:r>
            <a:endParaRPr lang="fr-FR" sz="2000" dirty="0" smtClean="0">
              <a:solidFill>
                <a:srgbClr val="FF9900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319415" y="1551637"/>
            <a:ext cx="1834675" cy="4658752"/>
            <a:chOff x="319415" y="1551637"/>
            <a:chExt cx="1834675" cy="4658752"/>
          </a:xfrm>
        </p:grpSpPr>
        <p:grpSp>
          <p:nvGrpSpPr>
            <p:cNvPr id="7" name="Groupe 6"/>
            <p:cNvGrpSpPr/>
            <p:nvPr/>
          </p:nvGrpSpPr>
          <p:grpSpPr>
            <a:xfrm>
              <a:off x="353119" y="1551637"/>
              <a:ext cx="1800971" cy="4658752"/>
              <a:chOff x="353119" y="1768979"/>
              <a:chExt cx="1800971" cy="4441409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353119" y="1768979"/>
                <a:ext cx="1780791" cy="4441409"/>
              </a:xfrm>
              <a:prstGeom prst="rect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00" dirty="0" smtClean="0">
                  <a:ln>
                    <a:solidFill>
                      <a:srgbClr val="FF0000"/>
                    </a:solidFill>
                  </a:ln>
                  <a:solidFill>
                    <a:schemeClr val="tx2"/>
                  </a:solidFill>
                </a:endParaRPr>
              </a:p>
            </p:txBody>
          </p:sp>
          <p:pic>
            <p:nvPicPr>
              <p:cNvPr id="203" name="Immagine 4" descr="Eni_ML_CMYB.eps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3574" y="2723981"/>
                <a:ext cx="683050" cy="34217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4" name="ZoneTexte 203"/>
              <p:cNvSpPr txBox="1"/>
              <p:nvPr/>
            </p:nvSpPr>
            <p:spPr>
              <a:xfrm>
                <a:off x="456898" y="3130686"/>
                <a:ext cx="1573232" cy="440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defRPr sz="700" b="1">
                    <a:latin typeface="+mj-lt"/>
                  </a:defRPr>
                </a:lvl1pPr>
              </a:lstStyle>
              <a:p>
                <a:r>
                  <a:rPr lang="fr-FR" sz="1400" dirty="0" err="1"/>
                  <a:t>EnR</a:t>
                </a:r>
                <a:r>
                  <a:rPr lang="fr-FR" sz="1400" dirty="0"/>
                  <a:t>, EE, Flow Assur, RNC</a:t>
                </a:r>
              </a:p>
            </p:txBody>
          </p:sp>
          <p:pic>
            <p:nvPicPr>
              <p:cNvPr id="205" name="Image 204"/>
              <p:cNvPicPr/>
              <p:nvPr/>
            </p:nvPicPr>
            <p:blipFill rotWithShape="1">
              <a:blip r:embed="rId8"/>
              <a:srcRect l="44152" t="65203" r="44057" b="27315"/>
              <a:stretch/>
            </p:blipFill>
            <p:spPr bwMode="auto">
              <a:xfrm>
                <a:off x="690790" y="3803382"/>
                <a:ext cx="928619" cy="31048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06" name="ZoneTexte 205"/>
              <p:cNvSpPr txBox="1"/>
              <p:nvPr/>
            </p:nvSpPr>
            <p:spPr>
              <a:xfrm>
                <a:off x="487780" y="4132205"/>
                <a:ext cx="13714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defRPr sz="700" b="1">
                    <a:latin typeface="+mj-lt"/>
                  </a:defRPr>
                </a:lvl1pPr>
              </a:lstStyle>
              <a:p>
                <a:pPr algn="ctr"/>
                <a:r>
                  <a:rPr lang="fr-FR" sz="1400" dirty="0" err="1"/>
                  <a:t>EnR</a:t>
                </a:r>
                <a:r>
                  <a:rPr lang="fr-FR" sz="1400" dirty="0"/>
                  <a:t>, EE</a:t>
                </a:r>
              </a:p>
            </p:txBody>
          </p:sp>
          <p:pic>
            <p:nvPicPr>
              <p:cNvPr id="207" name="Picture 1" descr="D:\PrezentasiyaSobeler2014\Photos\Logo копия2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bright="10000" contrast="24000"/>
              </a:blip>
              <a:srcRect/>
              <a:stretch>
                <a:fillRect/>
              </a:stretch>
            </p:blipFill>
            <p:spPr bwMode="auto">
              <a:xfrm>
                <a:off x="699920" y="4417239"/>
                <a:ext cx="966289" cy="338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8" name="ZoneTexte 207"/>
              <p:cNvSpPr txBox="1"/>
              <p:nvPr/>
            </p:nvSpPr>
            <p:spPr>
              <a:xfrm>
                <a:off x="388410" y="4898084"/>
                <a:ext cx="1765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algn="ctr">
                  <a:defRPr sz="700" b="1">
                    <a:latin typeface="+mj-lt"/>
                  </a:defRPr>
                </a:lvl1pPr>
              </a:lstStyle>
              <a:p>
                <a:r>
                  <a:rPr lang="fr-FR" sz="1400" dirty="0"/>
                  <a:t>Formulation &amp; MEOR</a:t>
                </a:r>
              </a:p>
            </p:txBody>
          </p:sp>
          <p:pic>
            <p:nvPicPr>
              <p:cNvPr id="209" name="Image 208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6419" y="5381087"/>
                <a:ext cx="1074190" cy="279430"/>
              </a:xfrm>
              <a:prstGeom prst="rect">
                <a:avLst/>
              </a:prstGeom>
            </p:spPr>
          </p:pic>
          <p:sp>
            <p:nvSpPr>
              <p:cNvPr id="210" name="ZoneTexte 209"/>
              <p:cNvSpPr txBox="1"/>
              <p:nvPr/>
            </p:nvSpPr>
            <p:spPr>
              <a:xfrm>
                <a:off x="450559" y="5643222"/>
                <a:ext cx="15644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algn="ctr">
                  <a:defRPr sz="700" b="1">
                    <a:latin typeface="+mj-lt"/>
                  </a:defRPr>
                </a:lvl1pPr>
              </a:lstStyle>
              <a:p>
                <a:r>
                  <a:rPr lang="fr-FR" sz="1400" dirty="0"/>
                  <a:t>Environnement &amp; </a:t>
                </a:r>
                <a:r>
                  <a:rPr lang="fr-FR" sz="1400" dirty="0" err="1"/>
                  <a:t>Dév</a:t>
                </a:r>
                <a:r>
                  <a:rPr lang="fr-FR" sz="1400" dirty="0"/>
                  <a:t> Durable</a:t>
                </a:r>
              </a:p>
            </p:txBody>
          </p:sp>
        </p:grpSp>
        <p:pic>
          <p:nvPicPr>
            <p:cNvPr id="57" name="Image 56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76259" y="1608789"/>
              <a:ext cx="1021080" cy="350520"/>
            </a:xfrm>
            <a:prstGeom prst="rect">
              <a:avLst/>
            </a:prstGeom>
          </p:spPr>
        </p:pic>
        <p:sp>
          <p:nvSpPr>
            <p:cNvPr id="58" name="ZoneTexte 57"/>
            <p:cNvSpPr txBox="1"/>
            <p:nvPr/>
          </p:nvSpPr>
          <p:spPr>
            <a:xfrm>
              <a:off x="319415" y="1857929"/>
              <a:ext cx="1765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700" b="1">
                  <a:latin typeface="+mj-lt"/>
                </a:defRPr>
              </a:lvl1pPr>
            </a:lstStyle>
            <a:p>
              <a:r>
                <a:rPr lang="fr-FR" sz="1400" dirty="0" smtClean="0"/>
                <a:t>Numérique, EOR…etc.</a:t>
              </a:r>
              <a:endParaRPr lang="fr-FR" sz="1400" dirty="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6781867" y="2083480"/>
            <a:ext cx="5727711" cy="4198765"/>
            <a:chOff x="6887317" y="2197644"/>
            <a:chExt cx="5727711" cy="4198765"/>
          </a:xfrm>
        </p:grpSpPr>
        <p:sp>
          <p:nvSpPr>
            <p:cNvPr id="103" name="Text Box 20"/>
            <p:cNvSpPr txBox="1">
              <a:spLocks noChangeArrowheads="1"/>
            </p:cNvSpPr>
            <p:nvPr/>
          </p:nvSpPr>
          <p:spPr bwMode="auto">
            <a:xfrm>
              <a:off x="6887317" y="5842411"/>
              <a:ext cx="1862860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 algn="ctr"/>
              <a:r>
                <a:rPr lang="fr-FR" sz="1500" b="1" dirty="0" smtClean="0"/>
                <a:t>Universités, et </a:t>
              </a:r>
              <a:r>
                <a:rPr lang="fr-FR" sz="1500" b="1" dirty="0"/>
                <a:t>Grandes Ecoles</a:t>
              </a: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8679864" y="2197644"/>
              <a:ext cx="3935164" cy="3644770"/>
              <a:chOff x="8679864" y="2197644"/>
              <a:chExt cx="3935164" cy="3644770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8679864" y="2197644"/>
                <a:ext cx="3935164" cy="3644770"/>
                <a:chOff x="8679864" y="2401769"/>
                <a:chExt cx="3935164" cy="3463603"/>
              </a:xfrm>
            </p:grpSpPr>
            <p:grpSp>
              <p:nvGrpSpPr>
                <p:cNvPr id="4" name="Groupe 3"/>
                <p:cNvGrpSpPr/>
                <p:nvPr/>
              </p:nvGrpSpPr>
              <p:grpSpPr>
                <a:xfrm>
                  <a:off x="8679864" y="2409468"/>
                  <a:ext cx="3590970" cy="3455904"/>
                  <a:chOff x="8771097" y="2196078"/>
                  <a:chExt cx="2740160" cy="3207708"/>
                </a:xfrm>
              </p:grpSpPr>
              <p:sp>
                <p:nvSpPr>
                  <p:cNvPr id="187" name="Rectangle 186"/>
                  <p:cNvSpPr/>
                  <p:nvPr/>
                </p:nvSpPr>
                <p:spPr>
                  <a:xfrm>
                    <a:off x="8771097" y="2196078"/>
                    <a:ext cx="2700170" cy="3207708"/>
                  </a:xfrm>
                  <a:prstGeom prst="rect">
                    <a:avLst/>
                  </a:prstGeom>
                  <a:noFill/>
                  <a:ln w="19050">
                    <a:solidFill>
                      <a:schemeClr val="bg1">
                        <a:lumMod val="65000"/>
                      </a:schemeClr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1200" dirty="0" smtClean="0">
                      <a:ln>
                        <a:solidFill>
                          <a:srgbClr val="FF0000"/>
                        </a:solidFill>
                      </a:ln>
                      <a:solidFill>
                        <a:schemeClr val="tx2"/>
                      </a:solidFill>
                    </a:endParaRPr>
                  </a:p>
                </p:txBody>
              </p:sp>
              <p:grpSp>
                <p:nvGrpSpPr>
                  <p:cNvPr id="3" name="Groupe 2"/>
                  <p:cNvGrpSpPr/>
                  <p:nvPr/>
                </p:nvGrpSpPr>
                <p:grpSpPr>
                  <a:xfrm>
                    <a:off x="8900240" y="3022032"/>
                    <a:ext cx="2611017" cy="2180972"/>
                    <a:chOff x="8900240" y="2822408"/>
                    <a:chExt cx="2611017" cy="2119947"/>
                  </a:xfrm>
                </p:grpSpPr>
                <p:sp>
                  <p:nvSpPr>
                    <p:cNvPr id="189" name="Rectangle 188"/>
                    <p:cNvSpPr/>
                    <p:nvPr/>
                  </p:nvSpPr>
                  <p:spPr>
                    <a:xfrm>
                      <a:off x="8900240" y="2822408"/>
                      <a:ext cx="2611017" cy="63990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just">
                        <a:lnSpc>
                          <a:spcPts val="1680"/>
                        </a:lnSpc>
                      </a:pPr>
                      <a:r>
                        <a:rPr lang="en-US" sz="1100" dirty="0" err="1">
                          <a:latin typeface="+mj-lt"/>
                        </a:rPr>
                        <a:t>Batna</a:t>
                      </a:r>
                      <a:r>
                        <a:rPr lang="en-US" sz="1100" dirty="0">
                          <a:latin typeface="+mj-lt"/>
                        </a:rPr>
                        <a:t> 2, Constantine 1 &amp; 3, </a:t>
                      </a:r>
                      <a:r>
                        <a:rPr lang="en-US" sz="1100" dirty="0" err="1" smtClean="0">
                          <a:latin typeface="+mj-lt"/>
                        </a:rPr>
                        <a:t>Sétif</a:t>
                      </a:r>
                      <a:r>
                        <a:rPr lang="en-US" sz="1100" dirty="0">
                          <a:latin typeface="+mj-lt"/>
                        </a:rPr>
                        <a:t>, </a:t>
                      </a:r>
                      <a:r>
                        <a:rPr lang="en-US" sz="1100" dirty="0" err="1">
                          <a:latin typeface="+mj-lt"/>
                        </a:rPr>
                        <a:t>Guelma</a:t>
                      </a:r>
                      <a:r>
                        <a:rPr lang="en-US" sz="1100" dirty="0">
                          <a:latin typeface="+mj-lt"/>
                        </a:rPr>
                        <a:t>, </a:t>
                      </a:r>
                      <a:r>
                        <a:rPr lang="en-US" sz="1100" dirty="0" err="1" smtClean="0">
                          <a:latin typeface="+mj-lt"/>
                        </a:rPr>
                        <a:t>Skikda</a:t>
                      </a:r>
                      <a:endParaRPr lang="en-US" sz="1100" dirty="0">
                        <a:latin typeface="+mj-lt"/>
                      </a:endParaRPr>
                    </a:p>
                    <a:p>
                      <a:pPr algn="just">
                        <a:lnSpc>
                          <a:spcPts val="1680"/>
                        </a:lnSpc>
                      </a:pPr>
                      <a:r>
                        <a:rPr lang="en-US" sz="1100" dirty="0" err="1">
                          <a:latin typeface="+mj-lt"/>
                        </a:rPr>
                        <a:t>Oum</a:t>
                      </a:r>
                      <a:r>
                        <a:rPr lang="en-US" sz="1100" dirty="0">
                          <a:latin typeface="+mj-lt"/>
                        </a:rPr>
                        <a:t> El </a:t>
                      </a:r>
                      <a:r>
                        <a:rPr lang="en-US" sz="1100" dirty="0" err="1">
                          <a:latin typeface="+mj-lt"/>
                        </a:rPr>
                        <a:t>Bouaghi</a:t>
                      </a:r>
                      <a:r>
                        <a:rPr lang="en-US" sz="1100" dirty="0">
                          <a:latin typeface="+mj-lt"/>
                        </a:rPr>
                        <a:t>, </a:t>
                      </a:r>
                      <a:r>
                        <a:rPr lang="en-US" sz="1100" dirty="0" err="1" smtClean="0">
                          <a:latin typeface="+mj-lt"/>
                        </a:rPr>
                        <a:t>Jijel</a:t>
                      </a:r>
                      <a:r>
                        <a:rPr lang="en-US" sz="1100" dirty="0" smtClean="0">
                          <a:latin typeface="+mj-lt"/>
                        </a:rPr>
                        <a:t>, Annaba, </a:t>
                      </a:r>
                      <a:r>
                        <a:rPr lang="en-US" sz="1100" dirty="0" err="1">
                          <a:latin typeface="+mj-lt"/>
                        </a:rPr>
                        <a:t>K</a:t>
                      </a:r>
                      <a:r>
                        <a:rPr lang="en-US" sz="1100" dirty="0" err="1" smtClean="0">
                          <a:latin typeface="+mj-lt"/>
                        </a:rPr>
                        <a:t>henchela</a:t>
                      </a:r>
                      <a:r>
                        <a:rPr lang="en-US" sz="1100" dirty="0" smtClean="0">
                          <a:latin typeface="+mj-lt"/>
                        </a:rPr>
                        <a:t>, </a:t>
                      </a:r>
                      <a:r>
                        <a:rPr lang="en-US" sz="1100" dirty="0" err="1" smtClean="0">
                          <a:latin typeface="+mj-lt"/>
                        </a:rPr>
                        <a:t>Tebessa</a:t>
                      </a:r>
                      <a:r>
                        <a:rPr lang="en-US" sz="1100" dirty="0" smtClean="0">
                          <a:latin typeface="+mj-lt"/>
                        </a:rPr>
                        <a:t>, Souk </a:t>
                      </a:r>
                      <a:r>
                        <a:rPr lang="en-US" sz="1100" dirty="0" err="1" smtClean="0">
                          <a:latin typeface="+mj-lt"/>
                        </a:rPr>
                        <a:t>Ahras</a:t>
                      </a:r>
                      <a:r>
                        <a:rPr lang="en-US" sz="1100" dirty="0" smtClean="0">
                          <a:latin typeface="+mj-lt"/>
                        </a:rPr>
                        <a:t>,…..</a:t>
                      </a:r>
                      <a:endParaRPr lang="fr-FR" sz="1100" dirty="0">
                        <a:latin typeface="+mj-lt"/>
                      </a:endParaRPr>
                    </a:p>
                  </p:txBody>
                </p:sp>
                <p:sp>
                  <p:nvSpPr>
                    <p:cNvPr id="195" name="Rectangle 194"/>
                    <p:cNvSpPr/>
                    <p:nvPr/>
                  </p:nvSpPr>
                  <p:spPr>
                    <a:xfrm>
                      <a:off x="9396941" y="4678478"/>
                      <a:ext cx="787987" cy="26387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EMP/MDN</a:t>
                      </a:r>
                      <a:endParaRPr lang="en-US" sz="1400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p:txBody>
                </p:sp>
              </p:grpSp>
            </p:grpSp>
            <p:sp>
              <p:nvSpPr>
                <p:cNvPr id="53" name="Rectangle 52"/>
                <p:cNvSpPr/>
                <p:nvPr/>
              </p:nvSpPr>
              <p:spPr>
                <a:xfrm>
                  <a:off x="9300497" y="2401769"/>
                  <a:ext cx="139172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400" b="1" dirty="0" smtClean="0">
                      <a:solidFill>
                        <a:srgbClr val="0000FF"/>
                      </a:solidFill>
                      <a:latin typeface="+mj-lt"/>
                    </a:rPr>
                    <a:t> P</a:t>
                  </a:r>
                  <a:r>
                    <a:rPr lang="en-US" sz="1400" b="1" dirty="0">
                      <a:solidFill>
                        <a:srgbClr val="0000FF"/>
                      </a:solidFill>
                    </a:rPr>
                    <a:t>Ô</a:t>
                  </a:r>
                  <a:r>
                    <a:rPr lang="en-US" sz="1400" b="1" dirty="0" smtClean="0">
                      <a:solidFill>
                        <a:srgbClr val="0000FF"/>
                      </a:solidFill>
                      <a:latin typeface="+mj-lt"/>
                    </a:rPr>
                    <a:t>LE OUEST</a:t>
                  </a:r>
                  <a:endParaRPr lang="fr-FR" sz="1400" b="1" dirty="0">
                    <a:latin typeface="+mj-lt"/>
                  </a:endParaRPr>
                </a:p>
              </p:txBody>
            </p:sp>
            <p:sp>
              <p:nvSpPr>
                <p:cNvPr id="54" name="ZoneTexte 53"/>
                <p:cNvSpPr txBox="1"/>
                <p:nvPr/>
              </p:nvSpPr>
              <p:spPr>
                <a:xfrm>
                  <a:off x="8738453" y="2587963"/>
                  <a:ext cx="3532381" cy="5020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80"/>
                    </a:lnSpc>
                  </a:pPr>
                  <a:r>
                    <a:rPr lang="fr-FR" sz="1100" dirty="0" smtClean="0">
                      <a:latin typeface="+mj-lt"/>
                    </a:rPr>
                    <a:t>Universités Oran, ENPO, Tlemcen, Sidi </a:t>
                  </a:r>
                  <a:r>
                    <a:rPr lang="fr-FR" sz="1100" dirty="0" err="1" smtClean="0">
                      <a:latin typeface="+mj-lt"/>
                    </a:rPr>
                    <a:t>Belabes</a:t>
                  </a:r>
                  <a:r>
                    <a:rPr lang="fr-FR" sz="1100" dirty="0" smtClean="0">
                      <a:latin typeface="+mj-lt"/>
                    </a:rPr>
                    <a:t>, Tiaret, Saida, Ain </a:t>
                  </a:r>
                  <a:r>
                    <a:rPr lang="fr-FR" sz="1100" dirty="0" err="1" smtClean="0">
                      <a:latin typeface="+mj-lt"/>
                    </a:rPr>
                    <a:t>Temouchent</a:t>
                  </a:r>
                  <a:r>
                    <a:rPr lang="fr-FR" sz="1100" dirty="0" smtClean="0">
                      <a:latin typeface="+mj-lt"/>
                    </a:rPr>
                    <a:t>, Mascara,…</a:t>
                  </a:r>
                  <a:endParaRPr lang="fr-FR" sz="1100" dirty="0">
                    <a:latin typeface="+mj-lt"/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9337506" y="3083102"/>
                  <a:ext cx="1072730" cy="2924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400" b="1" dirty="0" smtClean="0">
                      <a:solidFill>
                        <a:srgbClr val="0000FF"/>
                      </a:solidFill>
                      <a:latin typeface="+mj-lt"/>
                    </a:rPr>
                    <a:t>PÔLE EST</a:t>
                  </a:r>
                  <a:endParaRPr lang="fr-FR" sz="1400" b="1" dirty="0">
                    <a:latin typeface="+mj-lt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8825053" y="3998442"/>
                  <a:ext cx="3789975" cy="61420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+mj-lt"/>
                    </a:rPr>
                    <a:t>              P</a:t>
                  </a:r>
                  <a:r>
                    <a:rPr lang="en-US" sz="1200" b="1" dirty="0" smtClean="0">
                      <a:solidFill>
                        <a:srgbClr val="0000FF"/>
                      </a:solidFill>
                    </a:rPr>
                    <a:t>Ô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+mj-lt"/>
                    </a:rPr>
                    <a:t>LE </a:t>
                  </a:r>
                  <a:r>
                    <a:rPr lang="en-US" sz="1200" b="1" dirty="0">
                      <a:solidFill>
                        <a:srgbClr val="0000FF"/>
                      </a:solidFill>
                      <a:latin typeface="+mj-lt"/>
                    </a:rPr>
                    <a:t>SUD</a:t>
                  </a:r>
                </a:p>
                <a:p>
                  <a:r>
                    <a:rPr lang="fr-FR" sz="1200" dirty="0" smtClean="0"/>
                    <a:t>Adrar</a:t>
                  </a:r>
                  <a:r>
                    <a:rPr lang="fr-FR" sz="1200" dirty="0"/>
                    <a:t>, Bechar, Biskra, </a:t>
                  </a:r>
                  <a:r>
                    <a:rPr lang="fr-FR" sz="1200" dirty="0" smtClean="0"/>
                    <a:t>EL Oued, </a:t>
                  </a:r>
                  <a:r>
                    <a:rPr lang="fr-FR" sz="1200" dirty="0"/>
                    <a:t>Ouargla, </a:t>
                  </a:r>
                  <a:endParaRPr lang="fr-FR" sz="1200" dirty="0" smtClean="0"/>
                </a:p>
                <a:p>
                  <a:r>
                    <a:rPr lang="fr-FR" sz="1200" dirty="0" err="1" smtClean="0"/>
                    <a:t>Ghardaia</a:t>
                  </a:r>
                  <a:r>
                    <a:rPr lang="fr-FR" sz="1200" dirty="0" smtClean="0"/>
                    <a:t>,</a:t>
                  </a:r>
                  <a:r>
                    <a:rPr lang="en-US" sz="1200" dirty="0"/>
                    <a:t> </a:t>
                  </a:r>
                  <a:r>
                    <a:rPr lang="en-US" sz="1200" dirty="0" err="1" smtClean="0"/>
                    <a:t>Naama</a:t>
                  </a:r>
                  <a:r>
                    <a:rPr lang="en-US" sz="1200" dirty="0" smtClean="0"/>
                    <a:t>, </a:t>
                  </a:r>
                  <a:r>
                    <a:rPr lang="en-US" sz="1200" dirty="0" err="1" smtClean="0"/>
                    <a:t>Laghouat</a:t>
                  </a:r>
                  <a:r>
                    <a:rPr lang="en-US" sz="1200" dirty="0" smtClean="0"/>
                    <a:t>, el </a:t>
                  </a:r>
                  <a:r>
                    <a:rPr lang="en-US" sz="1200" dirty="0" err="1" smtClean="0"/>
                    <a:t>Bayadh</a:t>
                  </a:r>
                  <a:endParaRPr lang="fr-FR" sz="1200" dirty="0"/>
                </a:p>
              </p:txBody>
            </p:sp>
          </p:grpSp>
          <p:sp>
            <p:nvSpPr>
              <p:cNvPr id="61" name="Rectangle 60"/>
              <p:cNvSpPr/>
              <p:nvPr/>
            </p:nvSpPr>
            <p:spPr>
              <a:xfrm>
                <a:off x="8716323" y="4529108"/>
                <a:ext cx="3357009" cy="12311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FF"/>
                    </a:solidFill>
                    <a:latin typeface="+mj-lt"/>
                  </a:rPr>
                  <a:t>           P</a:t>
                </a:r>
                <a:r>
                  <a:rPr lang="en-US" sz="1400" b="1" dirty="0" smtClean="0">
                    <a:solidFill>
                      <a:srgbClr val="0000FF"/>
                    </a:solidFill>
                  </a:rPr>
                  <a:t>Ô</a:t>
                </a:r>
                <a:r>
                  <a:rPr lang="en-US" sz="1400" b="1" dirty="0" smtClean="0">
                    <a:solidFill>
                      <a:srgbClr val="0000FF"/>
                    </a:solidFill>
                    <a:latin typeface="+mj-lt"/>
                  </a:rPr>
                  <a:t>LE CENTRE</a:t>
                </a:r>
              </a:p>
              <a:p>
                <a:r>
                  <a:rPr lang="en-US" sz="1200" dirty="0" err="1" smtClean="0">
                    <a:latin typeface="+mj-lt"/>
                  </a:rPr>
                  <a:t>Boumerdes</a:t>
                </a:r>
                <a:r>
                  <a:rPr lang="en-US" sz="1200" dirty="0">
                    <a:latin typeface="+mj-lt"/>
                  </a:rPr>
                  <a:t>, </a:t>
                </a:r>
                <a:r>
                  <a:rPr lang="en-US" sz="1200" dirty="0" err="1">
                    <a:latin typeface="+mj-lt"/>
                  </a:rPr>
                  <a:t>Béjaia</a:t>
                </a:r>
                <a:r>
                  <a:rPr lang="en-US" sz="1200" dirty="0">
                    <a:latin typeface="+mj-lt"/>
                  </a:rPr>
                  <a:t>, </a:t>
                </a:r>
                <a:r>
                  <a:rPr lang="en-US" sz="1200" dirty="0" err="1" smtClean="0">
                    <a:latin typeface="+mj-lt"/>
                  </a:rPr>
                  <a:t>Blida,Bouira,Chlef</a:t>
                </a:r>
                <a:r>
                  <a:rPr lang="en-US" sz="1200" dirty="0">
                    <a:latin typeface="+mj-lt"/>
                  </a:rPr>
                  <a:t>, </a:t>
                </a:r>
                <a:r>
                  <a:rPr lang="en-US" sz="1200" dirty="0" err="1" smtClean="0">
                    <a:latin typeface="+mj-lt"/>
                  </a:rPr>
                  <a:t>Djelfa</a:t>
                </a:r>
                <a:r>
                  <a:rPr lang="en-US" sz="1200" dirty="0">
                    <a:latin typeface="+mj-lt"/>
                  </a:rPr>
                  <a:t>, </a:t>
                </a:r>
                <a:endParaRPr lang="en-US" sz="1200" dirty="0" smtClean="0">
                  <a:latin typeface="+mj-lt"/>
                </a:endParaRPr>
              </a:p>
              <a:p>
                <a:r>
                  <a:rPr lang="en-US" sz="1200" dirty="0" err="1" smtClean="0">
                    <a:latin typeface="+mj-lt"/>
                  </a:rPr>
                  <a:t>Tizi</a:t>
                </a:r>
                <a:r>
                  <a:rPr lang="en-US" sz="1200" dirty="0" smtClean="0">
                    <a:latin typeface="+mj-lt"/>
                  </a:rPr>
                  <a:t> </a:t>
                </a:r>
                <a:r>
                  <a:rPr lang="en-US" sz="1200" dirty="0" err="1">
                    <a:latin typeface="+mj-lt"/>
                  </a:rPr>
                  <a:t>Ouzou</a:t>
                </a:r>
                <a:r>
                  <a:rPr lang="en-US" sz="1200" dirty="0">
                    <a:latin typeface="+mj-lt"/>
                  </a:rPr>
                  <a:t>,  </a:t>
                </a:r>
                <a:r>
                  <a:rPr lang="en-US" sz="1200" dirty="0" err="1" smtClean="0">
                    <a:latin typeface="+mj-lt"/>
                  </a:rPr>
                  <a:t>Msila</a:t>
                </a:r>
                <a:r>
                  <a:rPr lang="en-US" sz="1200" dirty="0">
                    <a:latin typeface="+mj-lt"/>
                  </a:rPr>
                  <a:t>, </a:t>
                </a:r>
                <a:r>
                  <a:rPr lang="en-US" sz="1200" dirty="0" err="1">
                    <a:latin typeface="+mj-lt"/>
                  </a:rPr>
                  <a:t>Khemis</a:t>
                </a:r>
                <a:r>
                  <a:rPr lang="en-US" sz="1200" dirty="0">
                    <a:latin typeface="+mj-lt"/>
                  </a:rPr>
                  <a:t> </a:t>
                </a:r>
                <a:r>
                  <a:rPr lang="en-US" sz="1200" dirty="0" err="1">
                    <a:latin typeface="+mj-lt"/>
                  </a:rPr>
                  <a:t>Meliana</a:t>
                </a:r>
                <a:r>
                  <a:rPr lang="en-US" sz="1200" dirty="0">
                    <a:latin typeface="+mj-lt"/>
                  </a:rPr>
                  <a:t>, </a:t>
                </a:r>
                <a:r>
                  <a:rPr lang="en-US" sz="1200" dirty="0" smtClean="0">
                    <a:latin typeface="+mj-lt"/>
                  </a:rPr>
                  <a:t>CDER,</a:t>
                </a:r>
              </a:p>
              <a:p>
                <a:r>
                  <a:rPr lang="en-US" sz="1200" dirty="0" smtClean="0">
                    <a:latin typeface="+mj-lt"/>
                  </a:rPr>
                  <a:t>CRAPC,CRTSE….</a:t>
                </a:r>
                <a:endParaRPr lang="en-US" sz="1200" dirty="0">
                  <a:latin typeface="+mj-lt"/>
                </a:endParaRPr>
              </a:p>
              <a:p>
                <a:pPr algn="ctr"/>
                <a:endParaRPr lang="fr-FR" sz="1200" b="1" dirty="0" smtClean="0">
                  <a:latin typeface="+mj-lt"/>
                </a:endParaRPr>
              </a:p>
              <a:p>
                <a:pPr algn="ctr"/>
                <a:endParaRPr lang="fr-FR" sz="1200" b="1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857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7" grpId="0" animBg="1"/>
      <p:bldP spid="102" grpId="0"/>
      <p:bldP spid="104" grpId="0"/>
      <p:bldP spid="2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2059780" y="805811"/>
            <a:ext cx="8592671" cy="37999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SzPct val="70000"/>
              <a:buFont typeface="Wingdings" pitchFamily="2" charset="2"/>
              <a:buChar char="q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Courier New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637" indent="0">
              <a:buNone/>
            </a:pPr>
            <a:r>
              <a:rPr lang="fr-FR" sz="7200" b="1" dirty="0" smtClean="0"/>
              <a:t>                                             </a:t>
            </a:r>
            <a:r>
              <a:rPr lang="fr-FR" sz="7200" b="1" dirty="0" smtClean="0">
                <a:solidFill>
                  <a:schemeClr val="accent1"/>
                </a:solidFill>
              </a:rPr>
              <a:t>Workshop </a:t>
            </a:r>
          </a:p>
          <a:p>
            <a:pPr marL="274637" indent="0">
              <a:buNone/>
            </a:pPr>
            <a:r>
              <a:rPr lang="fr-FR" sz="1800" b="1" dirty="0" smtClean="0">
                <a:solidFill>
                  <a:schemeClr val="accent1"/>
                </a:solidFill>
              </a:rPr>
              <a:t> 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/>
              <a:t>Workshop </a:t>
            </a:r>
            <a:r>
              <a:rPr lang="fr-FR" sz="5600" b="1" dirty="0" smtClean="0"/>
              <a:t>Relais R&amp;D,  Alger </a:t>
            </a:r>
            <a:r>
              <a:rPr lang="fr-FR" sz="5600" b="1" dirty="0"/>
              <a:t>11-09-2019, </a:t>
            </a:r>
            <a:endParaRPr lang="fr-FR" sz="5600" b="1" dirty="0" smtClean="0"/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Workshop </a:t>
            </a:r>
            <a:r>
              <a:rPr lang="fr-FR" sz="5600" b="1" dirty="0"/>
              <a:t>SONATRACH/Schlumberger, </a:t>
            </a:r>
            <a:r>
              <a:rPr lang="fr-FR" sz="5600" b="1" dirty="0" err="1"/>
              <a:t>Boumerdes</a:t>
            </a:r>
            <a:r>
              <a:rPr lang="fr-FR" sz="5600" b="1" dirty="0"/>
              <a:t> 16-02-2021,      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Workshop d’Oran  25-02-2021,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Workshop </a:t>
            </a:r>
            <a:r>
              <a:rPr lang="fr-FR" sz="5600" b="1" dirty="0"/>
              <a:t>SONATRACH/Baker Hughes, </a:t>
            </a:r>
            <a:r>
              <a:rPr lang="fr-FR" sz="5600" b="1" dirty="0" err="1"/>
              <a:t>Boumerdes</a:t>
            </a:r>
            <a:r>
              <a:rPr lang="fr-FR" sz="5600" b="1" dirty="0"/>
              <a:t> 14-03-2021 , </a:t>
            </a:r>
            <a:endParaRPr lang="fr-FR" sz="5600" b="1" dirty="0" smtClean="0"/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Workshop de Constantine, 07 et 08-04-2021,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Workshop de </a:t>
            </a:r>
            <a:r>
              <a:rPr lang="fr-FR" sz="5600" b="1" dirty="0" err="1" smtClean="0"/>
              <a:t>Hassi</a:t>
            </a:r>
            <a:r>
              <a:rPr lang="fr-FR" sz="5600" b="1" dirty="0" smtClean="0"/>
              <a:t> Messaoud, 30 et 31-05-2021, </a:t>
            </a:r>
            <a:endParaRPr lang="fr-FR" sz="5600" b="1" dirty="0"/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Workshop  </a:t>
            </a:r>
            <a:r>
              <a:rPr lang="fr-FR" sz="5600" b="1" dirty="0"/>
              <a:t>(</a:t>
            </a:r>
            <a:r>
              <a:rPr lang="fr-FR" sz="5600" b="1" dirty="0" smtClean="0"/>
              <a:t>SONATRACH-EMP), IAP </a:t>
            </a:r>
            <a:r>
              <a:rPr lang="fr-FR" sz="5600" b="1" dirty="0" err="1" smtClean="0"/>
              <a:t>Boumerdes</a:t>
            </a:r>
            <a:r>
              <a:rPr lang="fr-FR" sz="5600" b="1" dirty="0"/>
              <a:t>,</a:t>
            </a:r>
            <a:r>
              <a:rPr lang="fr-FR" sz="5600" b="1" dirty="0" smtClean="0"/>
              <a:t> 09-06-2021,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/>
              <a:t>Workshop sur le partenariat SONATRACH – Universités dans le domaine de la Recherche et Développement (Pôle Centre), </a:t>
            </a:r>
            <a:r>
              <a:rPr lang="fr-FR" sz="5600" b="1" dirty="0" err="1"/>
              <a:t>Boumerdes</a:t>
            </a:r>
            <a:r>
              <a:rPr lang="fr-FR" sz="5600" b="1" dirty="0"/>
              <a:t> 12 et </a:t>
            </a:r>
            <a:r>
              <a:rPr lang="fr-FR" sz="5600" b="1" dirty="0" smtClean="0"/>
              <a:t>13 </a:t>
            </a:r>
            <a:r>
              <a:rPr lang="fr-FR" sz="5600" b="1" dirty="0"/>
              <a:t>Octobre 2021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/>
              <a:t>Rencontre sur le partenariat SONATRACH – Universités dans le domaine de la Recherche et Développement , Annaba, </a:t>
            </a:r>
            <a:r>
              <a:rPr lang="fr-FR" sz="5600" b="1" dirty="0" smtClean="0"/>
              <a:t>19 </a:t>
            </a:r>
            <a:r>
              <a:rPr lang="fr-FR" sz="5600" b="1" dirty="0"/>
              <a:t>Décembre 2021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/>
              <a:t>Rencontre sur le partenariat SONATRACH – Universités dans le domaine de la Recherche et </a:t>
            </a:r>
            <a:r>
              <a:rPr lang="fr-FR" sz="5600" b="1" dirty="0" smtClean="0"/>
              <a:t>Développement, </a:t>
            </a:r>
            <a:r>
              <a:rPr lang="fr-FR" sz="5600" b="1" dirty="0"/>
              <a:t>Oran, </a:t>
            </a:r>
            <a:r>
              <a:rPr lang="fr-FR" sz="5600" b="1" dirty="0" smtClean="0"/>
              <a:t>13 </a:t>
            </a:r>
            <a:r>
              <a:rPr lang="fr-FR" sz="5600" b="1" dirty="0"/>
              <a:t>Janvier </a:t>
            </a:r>
            <a:r>
              <a:rPr lang="fr-FR" sz="5600" b="1" dirty="0" smtClean="0"/>
              <a:t>2022</a:t>
            </a:r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Rencontre </a:t>
            </a:r>
            <a:r>
              <a:rPr lang="fr-FR" sz="5600" b="1" dirty="0"/>
              <a:t>sur le </a:t>
            </a:r>
            <a:r>
              <a:rPr lang="fr-FR" sz="5600" b="1" dirty="0" smtClean="0"/>
              <a:t>partenariat </a:t>
            </a:r>
            <a:r>
              <a:rPr lang="fr-FR" sz="5600" b="1" dirty="0"/>
              <a:t>SONATRACH – Universités dans le domaine de la Recherche et Développement, </a:t>
            </a:r>
            <a:r>
              <a:rPr lang="fr-FR" sz="5600" b="1" dirty="0" smtClean="0"/>
              <a:t>Laghouat, 20Janvier </a:t>
            </a:r>
            <a:r>
              <a:rPr lang="fr-FR" sz="5600" b="1" dirty="0"/>
              <a:t>2022, </a:t>
            </a:r>
            <a:endParaRPr lang="fr-FR" sz="5600" b="1" dirty="0" smtClean="0"/>
          </a:p>
          <a:p>
            <a:pPr marL="560387" indent="-285750">
              <a:buFont typeface="Arial" panose="020B0604020202020204" pitchFamily="34" charset="0"/>
              <a:buChar char="•"/>
            </a:pPr>
            <a:r>
              <a:rPr lang="fr-FR" sz="5600" b="1" dirty="0" smtClean="0"/>
              <a:t>Rencontre </a:t>
            </a:r>
            <a:r>
              <a:rPr lang="fr-FR" sz="5600" b="1" dirty="0"/>
              <a:t>sur le </a:t>
            </a:r>
            <a:r>
              <a:rPr lang="fr-FR" sz="5600" b="1" dirty="0" smtClean="0"/>
              <a:t>partenariat </a:t>
            </a:r>
            <a:r>
              <a:rPr lang="fr-FR" sz="5600" b="1" dirty="0"/>
              <a:t>SONATRACH – Universités dans le domaine de la Recherche et Développement, </a:t>
            </a:r>
            <a:r>
              <a:rPr lang="fr-FR" sz="5600" b="1" dirty="0" smtClean="0"/>
              <a:t>Skikda, 05 Mai 2022.</a:t>
            </a:r>
            <a:endParaRPr lang="fr-FR" sz="5600" b="1" dirty="0"/>
          </a:p>
        </p:txBody>
      </p:sp>
      <p:sp>
        <p:nvSpPr>
          <p:cNvPr id="3" name="ZoneTexte 2"/>
          <p:cNvSpPr txBox="1"/>
          <p:nvPr/>
        </p:nvSpPr>
        <p:spPr>
          <a:xfrm flipH="1">
            <a:off x="201775" y="4683397"/>
            <a:ext cx="6460281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Rencontres  thématiques </a:t>
            </a:r>
            <a:endParaRPr lang="fr-FR" sz="1200" b="1" dirty="0">
              <a:solidFill>
                <a:srgbClr val="C00000"/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Journée scientifique et technologique: synthèse </a:t>
            </a:r>
            <a:r>
              <a:rPr lang="fr-FR" sz="1200" b="1" dirty="0"/>
              <a:t>et formulation in house des Inhibiteurs de </a:t>
            </a:r>
            <a:r>
              <a:rPr lang="fr-FR" sz="1200" b="1" dirty="0" smtClean="0"/>
              <a:t>corrosion, </a:t>
            </a:r>
            <a:r>
              <a:rPr lang="fr-FR" sz="1200" b="1" dirty="0" smtClean="0">
                <a:solidFill>
                  <a:schemeClr val="tx1"/>
                </a:solidFill>
              </a:rPr>
              <a:t>Février 2022</a:t>
            </a:r>
            <a:r>
              <a:rPr lang="fr-FR" sz="1200" b="1" dirty="0" smtClean="0">
                <a:solidFill>
                  <a:srgbClr val="00B050"/>
                </a:solidFill>
              </a:rPr>
              <a:t>.</a:t>
            </a:r>
            <a:endParaRPr lang="fr-FR" sz="1200" b="1" dirty="0">
              <a:solidFill>
                <a:srgbClr val="00B050"/>
              </a:solidFill>
            </a:endParaRPr>
          </a:p>
          <a:p>
            <a:r>
              <a:rPr lang="fr-FR" sz="1200" b="1" dirty="0" smtClean="0">
                <a:solidFill>
                  <a:srgbClr val="002060"/>
                </a:solidFill>
              </a:rPr>
              <a:t> </a:t>
            </a:r>
            <a:r>
              <a:rPr lang="fr-FR" sz="1200" b="1" dirty="0">
                <a:solidFill>
                  <a:srgbClr val="C00000"/>
                </a:solidFill>
              </a:rPr>
              <a:t>En prévision (2022) </a:t>
            </a:r>
            <a:endParaRPr lang="fr-FR" sz="1200" b="1" dirty="0" smtClean="0">
              <a:solidFill>
                <a:srgbClr val="C00000"/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Energies renouvelables </a:t>
            </a:r>
            <a:r>
              <a:rPr lang="fr-FR" sz="1200" b="1" dirty="0"/>
              <a:t>et  efficacité </a:t>
            </a:r>
            <a:r>
              <a:rPr lang="fr-FR" sz="1200" b="1" dirty="0" smtClean="0"/>
              <a:t>énergétique, </a:t>
            </a:r>
            <a:r>
              <a:rPr lang="fr-FR" sz="1200" b="1" dirty="0" smtClean="0">
                <a:solidFill>
                  <a:srgbClr val="FF0000"/>
                </a:solidFill>
              </a:rPr>
              <a:t>Mai 2022</a:t>
            </a: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Simulation</a:t>
            </a:r>
            <a:r>
              <a:rPr lang="fr-FR" sz="1200" b="1" dirty="0"/>
              <a:t>, </a:t>
            </a:r>
            <a:r>
              <a:rPr lang="fr-FR" sz="1200" b="1" dirty="0" smtClean="0"/>
              <a:t>modélisation </a:t>
            </a:r>
            <a:r>
              <a:rPr lang="fr-FR" sz="1200" b="1" dirty="0"/>
              <a:t>et </a:t>
            </a:r>
            <a:r>
              <a:rPr lang="fr-FR" sz="1200" b="1" dirty="0" smtClean="0"/>
              <a:t>apports du numérique </a:t>
            </a:r>
            <a:r>
              <a:rPr lang="fr-FR" sz="1200" b="1" dirty="0"/>
              <a:t>en activités </a:t>
            </a:r>
            <a:r>
              <a:rPr lang="fr-FR" sz="1200" b="1" dirty="0" err="1" smtClean="0"/>
              <a:t>Oil</a:t>
            </a:r>
            <a:r>
              <a:rPr lang="fr-FR" sz="1200" b="1" dirty="0" smtClean="0"/>
              <a:t> </a:t>
            </a:r>
            <a:r>
              <a:rPr lang="fr-FR" sz="1200" b="1" dirty="0"/>
              <a:t>§ </a:t>
            </a:r>
            <a:r>
              <a:rPr lang="fr-FR" sz="1200" b="1" dirty="0" err="1" smtClean="0"/>
              <a:t>Gas</a:t>
            </a:r>
            <a:r>
              <a:rPr lang="fr-FR" sz="1200" b="1" dirty="0" smtClean="0"/>
              <a:t>, </a:t>
            </a:r>
            <a:r>
              <a:rPr lang="fr-FR" sz="1200" b="1" dirty="0" smtClean="0">
                <a:solidFill>
                  <a:srgbClr val="FF0000"/>
                </a:solidFill>
              </a:rPr>
              <a:t>Juin 2022.</a:t>
            </a: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Zéolithes </a:t>
            </a:r>
            <a:r>
              <a:rPr lang="fr-FR" sz="1200" b="1" dirty="0"/>
              <a:t>: </a:t>
            </a:r>
            <a:r>
              <a:rPr lang="fr-FR" sz="1200" b="1" dirty="0" smtClean="0"/>
              <a:t>valorisation </a:t>
            </a:r>
            <a:r>
              <a:rPr lang="fr-FR" sz="1200" b="1" dirty="0"/>
              <a:t>de la matière locale et </a:t>
            </a:r>
            <a:r>
              <a:rPr lang="fr-FR" sz="1200" b="1" dirty="0" smtClean="0"/>
              <a:t>applications industrielles</a:t>
            </a: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Valorisation </a:t>
            </a:r>
            <a:r>
              <a:rPr lang="fr-FR" sz="1200" b="1" dirty="0"/>
              <a:t>des </a:t>
            </a:r>
            <a:r>
              <a:rPr lang="fr-FR" sz="1200" b="1" dirty="0" smtClean="0"/>
              <a:t>déchets </a:t>
            </a:r>
            <a:r>
              <a:rPr lang="fr-FR" sz="1200" b="1" dirty="0"/>
              <a:t>industriels et </a:t>
            </a:r>
            <a:r>
              <a:rPr lang="fr-FR" sz="1200" b="1" dirty="0" smtClean="0"/>
              <a:t>environnement </a:t>
            </a:r>
            <a:endParaRPr lang="fr-FR" sz="12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7594936" y="4829826"/>
            <a:ext cx="4164377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C00000"/>
                </a:solidFill>
              </a:rPr>
              <a:t>   </a:t>
            </a:r>
            <a:r>
              <a:rPr lang="fr-FR" sz="1200" b="1" dirty="0" smtClean="0">
                <a:solidFill>
                  <a:srgbClr val="C00000"/>
                </a:solidFill>
              </a:rPr>
              <a:t>Participation- Sonatrach</a:t>
            </a:r>
            <a:endParaRPr lang="fr-FR" sz="12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b="1" dirty="0" smtClean="0"/>
              <a:t>Colloque </a:t>
            </a:r>
            <a:r>
              <a:rPr lang="fr-FR" sz="1200" b="1" dirty="0"/>
              <a:t>international "les nouvelles technologies et ses implications sur l’économie </a:t>
            </a:r>
            <a:r>
              <a:rPr lang="fr-FR" sz="1200" b="1" dirty="0" smtClean="0"/>
              <a:t>nationale, ESC </a:t>
            </a:r>
            <a:r>
              <a:rPr lang="fr-FR" sz="1200" b="1" dirty="0" err="1" smtClean="0"/>
              <a:t>Koléa</a:t>
            </a:r>
            <a:r>
              <a:rPr lang="fr-FR" sz="1200" b="1" dirty="0" smtClean="0"/>
              <a:t> , 29 et 30 Mars 2022</a:t>
            </a:r>
            <a:endParaRPr lang="fr-FR" sz="12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b="1" dirty="0"/>
              <a:t>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fr-FR" sz="1100" b="1" dirty="0">
                <a:solidFill>
                  <a:schemeClr val="accent6">
                    <a:lumMod val="50000"/>
                  </a:schemeClr>
                </a:solidFill>
              </a:rPr>
              <a:t>eme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200" b="1" dirty="0" smtClean="0">
                <a:solidFill>
                  <a:schemeClr val="accent6">
                    <a:lumMod val="50000"/>
                  </a:schemeClr>
                </a:solidFill>
              </a:rPr>
              <a:t>semaine scientifique Nationale, Sétif, 15 au 19 Mai 2022.</a:t>
            </a:r>
            <a:endParaRPr lang="fr-FR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7510588" y="4559300"/>
            <a:ext cx="71312" cy="45719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7" name="Flèche gauche 6"/>
          <p:cNvSpPr/>
          <p:nvPr/>
        </p:nvSpPr>
        <p:spPr>
          <a:xfrm>
            <a:off x="2272937" y="2586446"/>
            <a:ext cx="117566" cy="45719"/>
          </a:xfrm>
          <a:prstGeom prst="leftArrow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36023" y="222069"/>
            <a:ext cx="4572000" cy="783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800" dirty="0" smtClean="0"/>
          </a:p>
        </p:txBody>
      </p:sp>
      <p:sp>
        <p:nvSpPr>
          <p:cNvPr id="15" name="ZoneTexte 14"/>
          <p:cNvSpPr txBox="1"/>
          <p:nvPr/>
        </p:nvSpPr>
        <p:spPr>
          <a:xfrm>
            <a:off x="371137" y="115780"/>
            <a:ext cx="1163529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/>
              <a:t>Partenariat  Entreprise -Universités : des capacités réelles pour une  </a:t>
            </a:r>
            <a:r>
              <a:rPr lang="fr-FR" b="1" dirty="0" smtClean="0"/>
              <a:t>R&amp;D </a:t>
            </a:r>
            <a:r>
              <a:rPr lang="fr-FR" sz="1600" b="1" dirty="0" smtClean="0"/>
              <a:t>de performance et une industrie meilleure</a:t>
            </a:r>
          </a:p>
        </p:txBody>
      </p:sp>
      <p:sp>
        <p:nvSpPr>
          <p:cNvPr id="2" name="Rectangle horizontal à deux flèches 1"/>
          <p:cNvSpPr/>
          <p:nvPr/>
        </p:nvSpPr>
        <p:spPr>
          <a:xfrm>
            <a:off x="6729455" y="4618798"/>
            <a:ext cx="581693" cy="1411357"/>
          </a:xfrm>
          <a:prstGeom prst="leftRightArrowCallou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40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0" grpId="0" animBg="1"/>
      <p:bldP spid="15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8067881" y="1037554"/>
            <a:ext cx="2674251" cy="2121363"/>
            <a:chOff x="43233" y="-1188"/>
            <a:chExt cx="2671392" cy="2611009"/>
          </a:xfrm>
        </p:grpSpPr>
        <p:sp>
          <p:nvSpPr>
            <p:cNvPr id="7" name="Zone de texte 6"/>
            <p:cNvSpPr txBox="1"/>
            <p:nvPr/>
          </p:nvSpPr>
          <p:spPr>
            <a:xfrm>
              <a:off x="43233" y="123825"/>
              <a:ext cx="2604368" cy="368163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ar-DZ" sz="1400" b="1" dirty="0">
                  <a:effectLst/>
                  <a:latin typeface="Algerian" panose="04020705040A02060702" pitchFamily="82" charset="0"/>
                  <a:ea typeface="Calibri" panose="020F0502020204030204" pitchFamily="34" charset="0"/>
                  <a:cs typeface="Arial" panose="020B0604020202020204" pitchFamily="34" charset="0"/>
                </a:rPr>
                <a:t>المجلس العلمي والتقني لسوناطراك</a:t>
              </a:r>
              <a:endPara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85725" y="-1188"/>
              <a:ext cx="2628900" cy="2611009"/>
              <a:chOff x="66675" y="-1188"/>
              <a:chExt cx="2628900" cy="2611009"/>
            </a:xfrm>
          </p:grpSpPr>
          <p:sp>
            <p:nvSpPr>
              <p:cNvPr id="10" name="Zone de texte 5"/>
              <p:cNvSpPr txBox="1"/>
              <p:nvPr/>
            </p:nvSpPr>
            <p:spPr>
              <a:xfrm>
                <a:off x="66675" y="1990725"/>
                <a:ext cx="2514601" cy="54673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0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 Conseil Scientifique et Technique de SONATRACH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fr-F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Rectangle à coins arrondis 10"/>
              <p:cNvSpPr/>
              <p:nvPr/>
            </p:nvSpPr>
            <p:spPr>
              <a:xfrm>
                <a:off x="66675" y="-1188"/>
                <a:ext cx="2628900" cy="2611009"/>
              </a:xfrm>
              <a:prstGeom prst="round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150" y="419100"/>
              <a:ext cx="1714500" cy="1571625"/>
            </a:xfrm>
            <a:prstGeom prst="rect">
              <a:avLst/>
            </a:prstGeom>
          </p:spPr>
        </p:pic>
      </p:grpSp>
      <p:graphicFrame>
        <p:nvGraphicFramePr>
          <p:cNvPr id="12" name="Graphique 11"/>
          <p:cNvGraphicFramePr/>
          <p:nvPr>
            <p:extLst>
              <p:ext uri="{D42A27DB-BD31-4B8C-83A1-F6EECF244321}">
                <p14:modId xmlns:p14="http://schemas.microsoft.com/office/powerpoint/2010/main" val="2049835269"/>
              </p:ext>
            </p:extLst>
          </p:nvPr>
        </p:nvGraphicFramePr>
        <p:xfrm>
          <a:off x="359626" y="765493"/>
          <a:ext cx="5916275" cy="2609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-235532" y="3434144"/>
            <a:ext cx="59500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fr-FR" sz="1200" b="1" dirty="0" smtClean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Projets </a:t>
            </a:r>
            <a:r>
              <a:rPr lang="fr-FR" sz="1200" b="1" dirty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R&amp;D par Effort SONATRACH seul ou </a:t>
            </a:r>
            <a:r>
              <a:rPr lang="fr-FR" sz="1200" b="1" dirty="0" smtClean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fr-FR" sz="1200" b="1" dirty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partenariat </a:t>
            </a:r>
            <a:r>
              <a:rPr lang="fr-FR" sz="1200" b="1" dirty="0" smtClean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2020.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3648469114"/>
              </p:ext>
            </p:extLst>
          </p:nvPr>
        </p:nvGraphicFramePr>
        <p:xfrm>
          <a:off x="5714515" y="3427581"/>
          <a:ext cx="6300113" cy="2903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14"/>
          <p:cNvSpPr/>
          <p:nvPr/>
        </p:nvSpPr>
        <p:spPr>
          <a:xfrm>
            <a:off x="5380488" y="6119178"/>
            <a:ext cx="5247223" cy="264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100" b="1" dirty="0" smtClean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Projets </a:t>
            </a:r>
            <a:r>
              <a:rPr lang="fr-FR" sz="1100" b="1" dirty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R&amp;D par Effort SONATRACH seul ou en partenariat </a:t>
            </a:r>
            <a:r>
              <a:rPr lang="fr-FR" sz="1100" b="1" dirty="0" smtClean="0">
                <a:solidFill>
                  <a:srgbClr val="ED7D3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2021.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6092" y="4183628"/>
            <a:ext cx="4410934" cy="11233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Projets et partenariat</a:t>
            </a:r>
          </a:p>
          <a:p>
            <a:pPr marL="171450" indent="-171450">
              <a:buFontTx/>
              <a:buChar char="-"/>
            </a:pPr>
            <a:r>
              <a:rPr lang="fr-FR" sz="1100" b="1" dirty="0" smtClean="0">
                <a:solidFill>
                  <a:schemeClr val="tx1"/>
                </a:solidFill>
              </a:rPr>
              <a:t>Sessions </a:t>
            </a:r>
            <a:r>
              <a:rPr lang="fr-FR" sz="1100" b="1" dirty="0">
                <a:solidFill>
                  <a:schemeClr val="tx1"/>
                </a:solidFill>
              </a:rPr>
              <a:t>CST</a:t>
            </a:r>
            <a:r>
              <a:rPr lang="fr-FR" sz="1100" b="1" dirty="0" smtClean="0">
                <a:solidFill>
                  <a:schemeClr val="tx1"/>
                </a:solidFill>
              </a:rPr>
              <a:t>: 04 sessions ordinaires/An + jusqu’à 08 sessions extraordinaires/ en accord aux besoins projets</a:t>
            </a:r>
            <a:endParaRPr lang="fr-FR" sz="1100" b="1" dirty="0" smtClean="0"/>
          </a:p>
          <a:p>
            <a:pPr marL="171450" indent="-171450">
              <a:buFontTx/>
              <a:buChar char="-"/>
            </a:pPr>
            <a:r>
              <a:rPr lang="fr-FR" sz="1100" b="1" dirty="0" smtClean="0">
                <a:solidFill>
                  <a:schemeClr val="tx1"/>
                </a:solidFill>
              </a:rPr>
              <a:t>Projet sen effort interne </a:t>
            </a:r>
            <a:r>
              <a:rPr lang="fr-FR" sz="1100" b="1" dirty="0" smtClean="0">
                <a:solidFill>
                  <a:srgbClr val="FF0000"/>
                </a:solidFill>
              </a:rPr>
              <a:t>: 16</a:t>
            </a:r>
          </a:p>
          <a:p>
            <a:pPr marL="171450" indent="-171450">
              <a:buFontTx/>
              <a:buChar char="-"/>
            </a:pPr>
            <a:r>
              <a:rPr lang="fr-FR" sz="1100" b="1" dirty="0" smtClean="0"/>
              <a:t>Projets en partenariat depuis 2021: </a:t>
            </a:r>
            <a:r>
              <a:rPr lang="fr-FR" sz="1100" b="1" dirty="0" smtClean="0">
                <a:solidFill>
                  <a:srgbClr val="FF0000"/>
                </a:solidFill>
              </a:rPr>
              <a:t>30/48</a:t>
            </a:r>
          </a:p>
          <a:p>
            <a:pPr marL="171450" indent="-171450">
              <a:buFontTx/>
              <a:buChar char="-"/>
            </a:pPr>
            <a:r>
              <a:rPr lang="fr-FR" sz="1100" b="1" dirty="0" smtClean="0"/>
              <a:t>PNR</a:t>
            </a:r>
            <a:r>
              <a:rPr lang="fr-FR" sz="1100" b="1" dirty="0" smtClean="0">
                <a:solidFill>
                  <a:srgbClr val="FF0000"/>
                </a:solidFill>
              </a:rPr>
              <a:t>: </a:t>
            </a:r>
            <a:r>
              <a:rPr lang="fr-FR" sz="1100" b="1" dirty="0">
                <a:solidFill>
                  <a:srgbClr val="FF0000"/>
                </a:solidFill>
              </a:rPr>
              <a:t>14/28 introduits en partenariat</a:t>
            </a:r>
            <a:endParaRPr lang="fr-FR" sz="1100" b="1" dirty="0" smtClean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89732" y="5787454"/>
            <a:ext cx="3023654" cy="2616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b="1" i="1" dirty="0" smtClean="0"/>
              <a:t>Source : bilan CST- Sonatrach (20/21)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636080" y="254797"/>
            <a:ext cx="9279641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Partenariat  Entreprise –Universités: des opportunités avérées et des interactions pour une forte synergie</a:t>
            </a:r>
            <a:endParaRPr 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342882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2" grpId="0"/>
      <p:bldGraphic spid="14" grpId="0">
        <p:bldAsOne/>
      </p:bldGraphic>
      <p:bldP spid="15" grpId="0"/>
      <p:bldP spid="16" grpId="0" animBg="1"/>
      <p:bldP spid="3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altLang="en-US" sz="3200" dirty="0">
                <a:effectLst/>
              </a:rPr>
              <a:t>Sommaire</a:t>
            </a:r>
            <a:endParaRPr lang="fr-FR" sz="3200" dirty="0">
              <a:effectLst/>
            </a:endParaRPr>
          </a:p>
        </p:txBody>
      </p:sp>
      <p:sp>
        <p:nvSpPr>
          <p:cNvPr id="26" name="Espace réservé du numéro de diapositive 5"/>
          <p:cNvSpPr txBox="1">
            <a:spLocks/>
          </p:cNvSpPr>
          <p:nvPr/>
        </p:nvSpPr>
        <p:spPr>
          <a:xfrm>
            <a:off x="11305778" y="6483284"/>
            <a:ext cx="550862" cy="25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9965D-C35C-4C81-A866-AF0EB9175DFD}" type="slidenum">
              <a:rPr lang="fr-FR" sz="1200" b="1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35360" y="781130"/>
            <a:ext cx="14276349" cy="5557963"/>
            <a:chOff x="335360" y="766637"/>
            <a:chExt cx="14276349" cy="5557963"/>
          </a:xfrm>
        </p:grpSpPr>
        <p:grpSp>
          <p:nvGrpSpPr>
            <p:cNvPr id="7" name="Groupe 6"/>
            <p:cNvGrpSpPr/>
            <p:nvPr/>
          </p:nvGrpSpPr>
          <p:grpSpPr>
            <a:xfrm>
              <a:off x="335360" y="766637"/>
              <a:ext cx="2912666" cy="5557963"/>
              <a:chOff x="673153" y="-1"/>
              <a:chExt cx="4305247" cy="6248401"/>
            </a:xfrm>
          </p:grpSpPr>
          <p:pic>
            <p:nvPicPr>
              <p:cNvPr id="8" name="Picture 2" descr="A picture containing outdoor, transport&#10;&#10;Description automatically generated">
                <a:extLst>
                  <a:ext uri="{FF2B5EF4-FFF2-40B4-BE49-F238E27FC236}">
                    <a16:creationId xmlns:a16="http://schemas.microsoft.com/office/drawing/2014/main" xmlns="" id="{91943A1A-894D-4861-8EF3-9772439D7A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11" r="64162" b="278"/>
              <a:stretch/>
            </p:blipFill>
            <p:spPr>
              <a:xfrm>
                <a:off x="694099" y="-1"/>
                <a:ext cx="4284301" cy="6248401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E78C5657-EADE-4515-9154-403CDC585CB1}"/>
                  </a:ext>
                </a:extLst>
              </p:cNvPr>
              <p:cNvSpPr/>
              <p:nvPr/>
            </p:nvSpPr>
            <p:spPr>
              <a:xfrm>
                <a:off x="685800" y="-1"/>
                <a:ext cx="4290235" cy="6248401"/>
              </a:xfrm>
              <a:prstGeom prst="rect">
                <a:avLst/>
              </a:prstGeom>
              <a:gradFill>
                <a:gsLst>
                  <a:gs pos="16000">
                    <a:srgbClr val="EE2F2C">
                      <a:alpha val="92000"/>
                    </a:srgbClr>
                  </a:gs>
                  <a:gs pos="100000">
                    <a:srgbClr val="F99303">
                      <a:alpha val="82000"/>
                    </a:srgbClr>
                  </a:gs>
                </a:gsLst>
                <a:lin ang="1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283">
                <a:extLst>
                  <a:ext uri="{FF2B5EF4-FFF2-40B4-BE49-F238E27FC236}">
                    <a16:creationId xmlns:a16="http://schemas.microsoft.com/office/drawing/2014/main" xmlns="" id="{9D43245D-26C2-4384-9619-38BA849880A7}"/>
                  </a:ext>
                </a:extLst>
              </p:cNvPr>
              <p:cNvGrpSpPr/>
              <p:nvPr/>
            </p:nvGrpSpPr>
            <p:grpSpPr>
              <a:xfrm>
                <a:off x="673153" y="3097644"/>
                <a:ext cx="4302882" cy="3150756"/>
                <a:chOff x="691991" y="3097644"/>
                <a:chExt cx="4323885" cy="3150756"/>
              </a:xfrm>
            </p:grpSpPr>
            <p:sp>
              <p:nvSpPr>
                <p:cNvPr id="24" name="Freeform: Shape 282">
                  <a:extLst>
                    <a:ext uri="{FF2B5EF4-FFF2-40B4-BE49-F238E27FC236}">
                      <a16:creationId xmlns:a16="http://schemas.microsoft.com/office/drawing/2014/main" xmlns="" id="{CDB97715-B9D1-439F-85E3-5493E52C8FEF}"/>
                    </a:ext>
                  </a:extLst>
                </p:cNvPr>
                <p:cNvSpPr/>
                <p:nvPr/>
              </p:nvSpPr>
              <p:spPr>
                <a:xfrm>
                  <a:off x="691991" y="3410986"/>
                  <a:ext cx="4323885" cy="2837414"/>
                </a:xfrm>
                <a:custGeom>
                  <a:avLst/>
                  <a:gdLst>
                    <a:gd name="connsiteX0" fmla="*/ 4307332 w 4307332"/>
                    <a:gd name="connsiteY0" fmla="*/ 0 h 2837414"/>
                    <a:gd name="connsiteX1" fmla="*/ 4307332 w 4307332"/>
                    <a:gd name="connsiteY1" fmla="*/ 2837414 h 2837414"/>
                    <a:gd name="connsiteX2" fmla="*/ 0 w 4307332"/>
                    <a:gd name="connsiteY2" fmla="*/ 2837414 h 2837414"/>
                    <a:gd name="connsiteX3" fmla="*/ 0 w 4307332"/>
                    <a:gd name="connsiteY3" fmla="*/ 2714303 h 2837414"/>
                    <a:gd name="connsiteX4" fmla="*/ 54661 w 4307332"/>
                    <a:gd name="connsiteY4" fmla="*/ 2703686 h 2837414"/>
                    <a:gd name="connsiteX5" fmla="*/ 4207739 w 4307332"/>
                    <a:gd name="connsiteY5" fmla="*/ 47625 h 28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7332" h="2837414">
                      <a:moveTo>
                        <a:pt x="4307332" y="0"/>
                      </a:moveTo>
                      <a:lnTo>
                        <a:pt x="4307332" y="2837414"/>
                      </a:lnTo>
                      <a:lnTo>
                        <a:pt x="0" y="2837414"/>
                      </a:lnTo>
                      <a:lnTo>
                        <a:pt x="0" y="2714303"/>
                      </a:lnTo>
                      <a:lnTo>
                        <a:pt x="54661" y="2703686"/>
                      </a:lnTo>
                      <a:cubicBezTo>
                        <a:pt x="1520173" y="2375876"/>
                        <a:pt x="3163903" y="585112"/>
                        <a:pt x="4207739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: Shape 280">
                  <a:extLst>
                    <a:ext uri="{FF2B5EF4-FFF2-40B4-BE49-F238E27FC236}">
                      <a16:creationId xmlns:a16="http://schemas.microsoft.com/office/drawing/2014/main" xmlns="" id="{1FBA0B3C-A454-4D35-81D6-8BDE17DD5F25}"/>
                    </a:ext>
                  </a:extLst>
                </p:cNvPr>
                <p:cNvSpPr/>
                <p:nvPr/>
              </p:nvSpPr>
              <p:spPr>
                <a:xfrm>
                  <a:off x="693046" y="3097644"/>
                  <a:ext cx="4322830" cy="3150755"/>
                </a:xfrm>
                <a:custGeom>
                  <a:avLst/>
                  <a:gdLst>
                    <a:gd name="connsiteX0" fmla="*/ 4306278 w 4306278"/>
                    <a:gd name="connsiteY0" fmla="*/ 0 h 3150755"/>
                    <a:gd name="connsiteX1" fmla="*/ 4306278 w 4306278"/>
                    <a:gd name="connsiteY1" fmla="*/ 3150755 h 3150755"/>
                    <a:gd name="connsiteX2" fmla="*/ 0 w 4306278"/>
                    <a:gd name="connsiteY2" fmla="*/ 3150755 h 3150755"/>
                    <a:gd name="connsiteX3" fmla="*/ 0 w 4306278"/>
                    <a:gd name="connsiteY3" fmla="*/ 2714099 h 3150755"/>
                    <a:gd name="connsiteX4" fmla="*/ 53607 w 4306278"/>
                    <a:gd name="connsiteY4" fmla="*/ 2703686 h 3150755"/>
                    <a:gd name="connsiteX5" fmla="*/ 4206685 w 4306278"/>
                    <a:gd name="connsiteY5" fmla="*/ 47625 h 3150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06278" h="3150755">
                      <a:moveTo>
                        <a:pt x="4306278" y="0"/>
                      </a:moveTo>
                      <a:lnTo>
                        <a:pt x="4306278" y="3150755"/>
                      </a:lnTo>
                      <a:lnTo>
                        <a:pt x="0" y="3150755"/>
                      </a:lnTo>
                      <a:lnTo>
                        <a:pt x="0" y="2714099"/>
                      </a:lnTo>
                      <a:lnTo>
                        <a:pt x="53607" y="2703686"/>
                      </a:lnTo>
                      <a:cubicBezTo>
                        <a:pt x="1519119" y="2375876"/>
                        <a:pt x="3162849" y="585112"/>
                        <a:pt x="4206685" y="47625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  <a:alpha val="12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290">
                <a:extLst>
                  <a:ext uri="{FF2B5EF4-FFF2-40B4-BE49-F238E27FC236}">
                    <a16:creationId xmlns:a16="http://schemas.microsoft.com/office/drawing/2014/main" xmlns="" id="{B4BEB354-2669-496C-8788-4646F842072F}"/>
                  </a:ext>
                </a:extLst>
              </p:cNvPr>
              <p:cNvGrpSpPr/>
              <p:nvPr/>
            </p:nvGrpSpPr>
            <p:grpSpPr>
              <a:xfrm>
                <a:off x="2490677" y="4298889"/>
                <a:ext cx="667835" cy="645414"/>
                <a:chOff x="9966325" y="976313"/>
                <a:chExt cx="4445000" cy="4295775"/>
              </a:xfrm>
              <a:solidFill>
                <a:schemeClr val="bg1"/>
              </a:solidFill>
            </p:grpSpPr>
            <p:sp>
              <p:nvSpPr>
                <p:cNvPr id="13" name="Freeform 5">
                  <a:extLst>
                    <a:ext uri="{FF2B5EF4-FFF2-40B4-BE49-F238E27FC236}">
                      <a16:creationId xmlns:a16="http://schemas.microsoft.com/office/drawing/2014/main" xmlns="" id="{DE85BBBD-DDE5-44D4-A6CF-3A030A79C20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66325" y="2989263"/>
                  <a:ext cx="4445000" cy="2282825"/>
                </a:xfrm>
                <a:custGeom>
                  <a:avLst/>
                  <a:gdLst>
                    <a:gd name="T0" fmla="*/ 981 w 1488"/>
                    <a:gd name="T1" fmla="*/ 717 h 765"/>
                    <a:gd name="T2" fmla="*/ 867 w 1488"/>
                    <a:gd name="T3" fmla="*/ 0 h 765"/>
                    <a:gd name="T4" fmla="*/ 777 w 1488"/>
                    <a:gd name="T5" fmla="*/ 41 h 765"/>
                    <a:gd name="T6" fmla="*/ 823 w 1488"/>
                    <a:gd name="T7" fmla="*/ 333 h 765"/>
                    <a:gd name="T8" fmla="*/ 665 w 1488"/>
                    <a:gd name="T9" fmla="*/ 333 h 765"/>
                    <a:gd name="T10" fmla="*/ 650 w 1488"/>
                    <a:gd name="T11" fmla="*/ 429 h 765"/>
                    <a:gd name="T12" fmla="*/ 838 w 1488"/>
                    <a:gd name="T13" fmla="*/ 429 h 765"/>
                    <a:gd name="T14" fmla="*/ 884 w 1488"/>
                    <a:gd name="T15" fmla="*/ 717 h 765"/>
                    <a:gd name="T16" fmla="*/ 604 w 1488"/>
                    <a:gd name="T17" fmla="*/ 717 h 765"/>
                    <a:gd name="T18" fmla="*/ 711 w 1488"/>
                    <a:gd name="T19" fmla="*/ 41 h 765"/>
                    <a:gd name="T20" fmla="*/ 621 w 1488"/>
                    <a:gd name="T21" fmla="*/ 0 h 765"/>
                    <a:gd name="T22" fmla="*/ 507 w 1488"/>
                    <a:gd name="T23" fmla="*/ 717 h 765"/>
                    <a:gd name="T24" fmla="*/ 384 w 1488"/>
                    <a:gd name="T25" fmla="*/ 717 h 765"/>
                    <a:gd name="T26" fmla="*/ 384 w 1488"/>
                    <a:gd name="T27" fmla="*/ 573 h 765"/>
                    <a:gd name="T28" fmla="*/ 96 w 1488"/>
                    <a:gd name="T29" fmla="*/ 573 h 765"/>
                    <a:gd name="T30" fmla="*/ 96 w 1488"/>
                    <a:gd name="T31" fmla="*/ 717 h 765"/>
                    <a:gd name="T32" fmla="*/ 0 w 1488"/>
                    <a:gd name="T33" fmla="*/ 717 h 765"/>
                    <a:gd name="T34" fmla="*/ 0 w 1488"/>
                    <a:gd name="T35" fmla="*/ 765 h 765"/>
                    <a:gd name="T36" fmla="*/ 1488 w 1488"/>
                    <a:gd name="T37" fmla="*/ 765 h 765"/>
                    <a:gd name="T38" fmla="*/ 1488 w 1488"/>
                    <a:gd name="T39" fmla="*/ 717 h 765"/>
                    <a:gd name="T40" fmla="*/ 981 w 1488"/>
                    <a:gd name="T41" fmla="*/ 717 h 765"/>
                    <a:gd name="T42" fmla="*/ 981 w 1488"/>
                    <a:gd name="T43" fmla="*/ 717 h 765"/>
                    <a:gd name="T44" fmla="*/ 981 w 1488"/>
                    <a:gd name="T45" fmla="*/ 717 h 7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88" h="765">
                      <a:moveTo>
                        <a:pt x="981" y="717"/>
                      </a:moveTo>
                      <a:cubicBezTo>
                        <a:pt x="867" y="0"/>
                        <a:pt x="867" y="0"/>
                        <a:pt x="867" y="0"/>
                      </a:cubicBezTo>
                      <a:cubicBezTo>
                        <a:pt x="842" y="21"/>
                        <a:pt x="811" y="36"/>
                        <a:pt x="777" y="41"/>
                      </a:cubicBezTo>
                      <a:cubicBezTo>
                        <a:pt x="823" y="333"/>
                        <a:pt x="823" y="333"/>
                        <a:pt x="823" y="333"/>
                      </a:cubicBezTo>
                      <a:cubicBezTo>
                        <a:pt x="665" y="333"/>
                        <a:pt x="665" y="333"/>
                        <a:pt x="665" y="333"/>
                      </a:cubicBezTo>
                      <a:cubicBezTo>
                        <a:pt x="650" y="429"/>
                        <a:pt x="650" y="429"/>
                        <a:pt x="650" y="429"/>
                      </a:cubicBezTo>
                      <a:cubicBezTo>
                        <a:pt x="838" y="429"/>
                        <a:pt x="838" y="429"/>
                        <a:pt x="838" y="429"/>
                      </a:cubicBezTo>
                      <a:cubicBezTo>
                        <a:pt x="884" y="717"/>
                        <a:pt x="884" y="717"/>
                        <a:pt x="884" y="717"/>
                      </a:cubicBezTo>
                      <a:cubicBezTo>
                        <a:pt x="604" y="717"/>
                        <a:pt x="604" y="717"/>
                        <a:pt x="604" y="717"/>
                      </a:cubicBezTo>
                      <a:cubicBezTo>
                        <a:pt x="711" y="41"/>
                        <a:pt x="711" y="41"/>
                        <a:pt x="711" y="41"/>
                      </a:cubicBezTo>
                      <a:cubicBezTo>
                        <a:pt x="677" y="36"/>
                        <a:pt x="646" y="21"/>
                        <a:pt x="621" y="0"/>
                      </a:cubicBezTo>
                      <a:cubicBezTo>
                        <a:pt x="507" y="717"/>
                        <a:pt x="507" y="717"/>
                        <a:pt x="507" y="717"/>
                      </a:cubicBezTo>
                      <a:cubicBezTo>
                        <a:pt x="384" y="717"/>
                        <a:pt x="384" y="717"/>
                        <a:pt x="384" y="717"/>
                      </a:cubicBezTo>
                      <a:cubicBezTo>
                        <a:pt x="384" y="573"/>
                        <a:pt x="384" y="573"/>
                        <a:pt x="384" y="573"/>
                      </a:cubicBezTo>
                      <a:cubicBezTo>
                        <a:pt x="96" y="573"/>
                        <a:pt x="96" y="573"/>
                        <a:pt x="96" y="573"/>
                      </a:cubicBezTo>
                      <a:cubicBezTo>
                        <a:pt x="96" y="717"/>
                        <a:pt x="96" y="717"/>
                        <a:pt x="96" y="717"/>
                      </a:cubicBezTo>
                      <a:cubicBezTo>
                        <a:pt x="0" y="717"/>
                        <a:pt x="0" y="717"/>
                        <a:pt x="0" y="717"/>
                      </a:cubicBezTo>
                      <a:cubicBezTo>
                        <a:pt x="0" y="765"/>
                        <a:pt x="0" y="765"/>
                        <a:pt x="0" y="765"/>
                      </a:cubicBezTo>
                      <a:cubicBezTo>
                        <a:pt x="1488" y="765"/>
                        <a:pt x="1488" y="765"/>
                        <a:pt x="1488" y="765"/>
                      </a:cubicBezTo>
                      <a:cubicBezTo>
                        <a:pt x="1488" y="717"/>
                        <a:pt x="1488" y="717"/>
                        <a:pt x="1488" y="717"/>
                      </a:cubicBezTo>
                      <a:lnTo>
                        <a:pt x="981" y="717"/>
                      </a:lnTo>
                      <a:close/>
                      <a:moveTo>
                        <a:pt x="981" y="717"/>
                      </a:moveTo>
                      <a:cubicBezTo>
                        <a:pt x="981" y="717"/>
                        <a:pt x="981" y="717"/>
                        <a:pt x="981" y="71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">
                  <a:extLst>
                    <a:ext uri="{FF2B5EF4-FFF2-40B4-BE49-F238E27FC236}">
                      <a16:creationId xmlns:a16="http://schemas.microsoft.com/office/drawing/2014/main" xmlns="" id="{CFB777EF-E3BE-43DE-9FE2-D2079A7E867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408025" y="3613151"/>
                  <a:ext cx="860425" cy="1228725"/>
                </a:xfrm>
                <a:custGeom>
                  <a:avLst/>
                  <a:gdLst>
                    <a:gd name="T0" fmla="*/ 0 w 288"/>
                    <a:gd name="T1" fmla="*/ 268 h 412"/>
                    <a:gd name="T2" fmla="*/ 143 w 288"/>
                    <a:gd name="T3" fmla="*/ 412 h 412"/>
                    <a:gd name="T4" fmla="*/ 288 w 288"/>
                    <a:gd name="T5" fmla="*/ 268 h 412"/>
                    <a:gd name="T6" fmla="*/ 266 w 288"/>
                    <a:gd name="T7" fmla="*/ 191 h 412"/>
                    <a:gd name="T8" fmla="*/ 144 w 288"/>
                    <a:gd name="T9" fmla="*/ 0 h 412"/>
                    <a:gd name="T10" fmla="*/ 22 w 288"/>
                    <a:gd name="T11" fmla="*/ 191 h 412"/>
                    <a:gd name="T12" fmla="*/ 0 w 288"/>
                    <a:gd name="T13" fmla="*/ 268 h 412"/>
                    <a:gd name="T14" fmla="*/ 192 w 288"/>
                    <a:gd name="T15" fmla="*/ 268 h 412"/>
                    <a:gd name="T16" fmla="*/ 185 w 288"/>
                    <a:gd name="T17" fmla="*/ 243 h 412"/>
                    <a:gd name="T18" fmla="*/ 147 w 288"/>
                    <a:gd name="T19" fmla="*/ 184 h 412"/>
                    <a:gd name="T20" fmla="*/ 188 w 288"/>
                    <a:gd name="T21" fmla="*/ 159 h 412"/>
                    <a:gd name="T22" fmla="*/ 225 w 288"/>
                    <a:gd name="T23" fmla="*/ 217 h 412"/>
                    <a:gd name="T24" fmla="*/ 240 w 288"/>
                    <a:gd name="T25" fmla="*/ 268 h 412"/>
                    <a:gd name="T26" fmla="*/ 145 w 288"/>
                    <a:gd name="T27" fmla="*/ 364 h 412"/>
                    <a:gd name="T28" fmla="*/ 143 w 288"/>
                    <a:gd name="T29" fmla="*/ 316 h 412"/>
                    <a:gd name="T30" fmla="*/ 192 w 288"/>
                    <a:gd name="T31" fmla="*/ 268 h 412"/>
                    <a:gd name="T32" fmla="*/ 192 w 288"/>
                    <a:gd name="T33" fmla="*/ 268 h 412"/>
                    <a:gd name="T34" fmla="*/ 192 w 288"/>
                    <a:gd name="T35" fmla="*/ 268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8" h="412">
                      <a:moveTo>
                        <a:pt x="0" y="268"/>
                      </a:moveTo>
                      <a:cubicBezTo>
                        <a:pt x="0" y="347"/>
                        <a:pt x="64" y="412"/>
                        <a:pt x="143" y="412"/>
                      </a:cubicBezTo>
                      <a:cubicBezTo>
                        <a:pt x="224" y="412"/>
                        <a:pt x="288" y="347"/>
                        <a:pt x="288" y="268"/>
                      </a:cubicBezTo>
                      <a:cubicBezTo>
                        <a:pt x="288" y="241"/>
                        <a:pt x="280" y="214"/>
                        <a:pt x="266" y="191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22" y="191"/>
                        <a:pt x="22" y="191"/>
                        <a:pt x="22" y="191"/>
                      </a:cubicBezTo>
                      <a:cubicBezTo>
                        <a:pt x="8" y="214"/>
                        <a:pt x="0" y="241"/>
                        <a:pt x="0" y="268"/>
                      </a:cubicBezTo>
                      <a:close/>
                      <a:moveTo>
                        <a:pt x="192" y="268"/>
                      </a:moveTo>
                      <a:cubicBezTo>
                        <a:pt x="192" y="259"/>
                        <a:pt x="189" y="250"/>
                        <a:pt x="185" y="243"/>
                      </a:cubicBezTo>
                      <a:cubicBezTo>
                        <a:pt x="147" y="184"/>
                        <a:pt x="147" y="184"/>
                        <a:pt x="147" y="184"/>
                      </a:cubicBezTo>
                      <a:cubicBezTo>
                        <a:pt x="188" y="159"/>
                        <a:pt x="188" y="159"/>
                        <a:pt x="188" y="159"/>
                      </a:cubicBezTo>
                      <a:cubicBezTo>
                        <a:pt x="225" y="217"/>
                        <a:pt x="225" y="217"/>
                        <a:pt x="225" y="217"/>
                      </a:cubicBezTo>
                      <a:cubicBezTo>
                        <a:pt x="235" y="232"/>
                        <a:pt x="240" y="250"/>
                        <a:pt x="240" y="268"/>
                      </a:cubicBezTo>
                      <a:cubicBezTo>
                        <a:pt x="240" y="321"/>
                        <a:pt x="197" y="364"/>
                        <a:pt x="145" y="364"/>
                      </a:cubicBezTo>
                      <a:cubicBezTo>
                        <a:pt x="143" y="316"/>
                        <a:pt x="143" y="316"/>
                        <a:pt x="143" y="316"/>
                      </a:cubicBezTo>
                      <a:cubicBezTo>
                        <a:pt x="171" y="316"/>
                        <a:pt x="192" y="294"/>
                        <a:pt x="192" y="268"/>
                      </a:cubicBezTo>
                      <a:close/>
                      <a:moveTo>
                        <a:pt x="192" y="268"/>
                      </a:moveTo>
                      <a:cubicBezTo>
                        <a:pt x="192" y="268"/>
                        <a:pt x="192" y="268"/>
                        <a:pt x="192" y="2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:a16="http://schemas.microsoft.com/office/drawing/2014/main" xmlns="" id="{178C608A-107E-4891-B833-96EA0913569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close/>
                      <a:moveTo>
                        <a:pt x="0" y="17"/>
                      </a:move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8">
                  <a:extLst>
                    <a:ext uri="{FF2B5EF4-FFF2-40B4-BE49-F238E27FC236}">
                      <a16:creationId xmlns:a16="http://schemas.microsoft.com/office/drawing/2014/main" xmlns="" id="{C6B477FE-9030-4689-961B-13626CBCBB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12438" y="2547938"/>
                  <a:ext cx="142875" cy="433388"/>
                </a:xfrm>
                <a:custGeom>
                  <a:avLst/>
                  <a:gdLst>
                    <a:gd name="T0" fmla="*/ 0 w 90"/>
                    <a:gd name="T1" fmla="*/ 17 h 273"/>
                    <a:gd name="T2" fmla="*/ 0 w 90"/>
                    <a:gd name="T3" fmla="*/ 273 h 273"/>
                    <a:gd name="T4" fmla="*/ 90 w 90"/>
                    <a:gd name="T5" fmla="*/ 273 h 273"/>
                    <a:gd name="T6" fmla="*/ 90 w 90"/>
                    <a:gd name="T7" fmla="*/ 0 h 273"/>
                    <a:gd name="T8" fmla="*/ 0 w 90"/>
                    <a:gd name="T9" fmla="*/ 17 h 273"/>
                    <a:gd name="T10" fmla="*/ 0 w 90"/>
                    <a:gd name="T11" fmla="*/ 17 h 273"/>
                    <a:gd name="T12" fmla="*/ 0 w 90"/>
                    <a:gd name="T13" fmla="*/ 17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273">
                      <a:moveTo>
                        <a:pt x="0" y="17"/>
                      </a:moveTo>
                      <a:lnTo>
                        <a:pt x="0" y="273"/>
                      </a:lnTo>
                      <a:lnTo>
                        <a:pt x="90" y="273"/>
                      </a:lnTo>
                      <a:lnTo>
                        <a:pt x="90" y="0"/>
                      </a:lnTo>
                      <a:lnTo>
                        <a:pt x="0" y="17"/>
                      </a:lnTo>
                      <a:moveTo>
                        <a:pt x="0" y="17"/>
                      </a:moveTo>
                      <a:lnTo>
                        <a:pt x="0" y="17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Rectangle 9">
                  <a:extLst>
                    <a:ext uri="{FF2B5EF4-FFF2-40B4-BE49-F238E27FC236}">
                      <a16:creationId xmlns:a16="http://schemas.microsoft.com/office/drawing/2014/main" xmlns="" id="{ADB47BE8-DD01-4C00-B014-59254747A0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96538" y="3124201"/>
                  <a:ext cx="573088" cy="2857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xmlns="" id="{B3AAFF96-9E30-4207-AA5D-82E6A4D76D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045950" y="2408238"/>
                  <a:ext cx="285750" cy="285750"/>
                </a:xfrm>
                <a:custGeom>
                  <a:avLst/>
                  <a:gdLst>
                    <a:gd name="T0" fmla="*/ 96 w 96"/>
                    <a:gd name="T1" fmla="*/ 48 h 96"/>
                    <a:gd name="T2" fmla="*/ 48 w 96"/>
                    <a:gd name="T3" fmla="*/ 96 h 96"/>
                    <a:gd name="T4" fmla="*/ 0 w 96"/>
                    <a:gd name="T5" fmla="*/ 48 h 96"/>
                    <a:gd name="T6" fmla="*/ 48 w 96"/>
                    <a:gd name="T7" fmla="*/ 0 h 96"/>
                    <a:gd name="T8" fmla="*/ 96 w 96"/>
                    <a:gd name="T9" fmla="*/ 48 h 96"/>
                    <a:gd name="T10" fmla="*/ 96 w 96"/>
                    <a:gd name="T11" fmla="*/ 48 h 96"/>
                    <a:gd name="T12" fmla="*/ 96 w 96"/>
                    <a:gd name="T13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96">
                      <a:moveTo>
                        <a:pt x="96" y="48"/>
                      </a:moveTo>
                      <a:cubicBezTo>
                        <a:pt x="96" y="74"/>
                        <a:pt x="75" y="96"/>
                        <a:pt x="48" y="96"/>
                      </a:cubicBezTo>
                      <a:cubicBezTo>
                        <a:pt x="21" y="96"/>
                        <a:pt x="0" y="74"/>
                        <a:pt x="0" y="48"/>
                      </a:cubicBezTo>
                      <a:cubicBezTo>
                        <a:pt x="0" y="21"/>
                        <a:pt x="21" y="0"/>
                        <a:pt x="48" y="0"/>
                      </a:cubicBezTo>
                      <a:cubicBezTo>
                        <a:pt x="75" y="0"/>
                        <a:pt x="96" y="21"/>
                        <a:pt x="96" y="48"/>
                      </a:cubicBezTo>
                      <a:close/>
                      <a:moveTo>
                        <a:pt x="96" y="48"/>
                      </a:moveTo>
                      <a:cubicBezTo>
                        <a:pt x="96" y="48"/>
                        <a:pt x="96" y="48"/>
                        <a:pt x="96" y="4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xmlns="" id="{0C248806-2676-47A4-A977-7CDC837C5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39413" y="3554413"/>
                  <a:ext cx="287338" cy="10017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2">
                  <a:extLst>
                    <a:ext uri="{FF2B5EF4-FFF2-40B4-BE49-F238E27FC236}">
                      <a16:creationId xmlns:a16="http://schemas.microsoft.com/office/drawing/2014/main" xmlns="" id="{FD717691-FA8E-455F-B576-91ED00E72B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758613" y="2122488"/>
                  <a:ext cx="860425" cy="858838"/>
                </a:xfrm>
                <a:custGeom>
                  <a:avLst/>
                  <a:gdLst>
                    <a:gd name="T0" fmla="*/ 144 w 288"/>
                    <a:gd name="T1" fmla="*/ 0 h 288"/>
                    <a:gd name="T2" fmla="*/ 0 w 288"/>
                    <a:gd name="T3" fmla="*/ 144 h 288"/>
                    <a:gd name="T4" fmla="*/ 144 w 288"/>
                    <a:gd name="T5" fmla="*/ 288 h 288"/>
                    <a:gd name="T6" fmla="*/ 288 w 288"/>
                    <a:gd name="T7" fmla="*/ 144 h 288"/>
                    <a:gd name="T8" fmla="*/ 144 w 288"/>
                    <a:gd name="T9" fmla="*/ 0 h 288"/>
                    <a:gd name="T10" fmla="*/ 144 w 288"/>
                    <a:gd name="T11" fmla="*/ 240 h 288"/>
                    <a:gd name="T12" fmla="*/ 48 w 288"/>
                    <a:gd name="T13" fmla="*/ 144 h 288"/>
                    <a:gd name="T14" fmla="*/ 144 w 288"/>
                    <a:gd name="T15" fmla="*/ 48 h 288"/>
                    <a:gd name="T16" fmla="*/ 240 w 288"/>
                    <a:gd name="T17" fmla="*/ 144 h 288"/>
                    <a:gd name="T18" fmla="*/ 144 w 288"/>
                    <a:gd name="T19" fmla="*/ 240 h 288"/>
                    <a:gd name="T20" fmla="*/ 144 w 288"/>
                    <a:gd name="T21" fmla="*/ 240 h 288"/>
                    <a:gd name="T22" fmla="*/ 144 w 288"/>
                    <a:gd name="T23" fmla="*/ 24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8" h="288">
                      <a:moveTo>
                        <a:pt x="144" y="0"/>
                      </a:moveTo>
                      <a:cubicBezTo>
                        <a:pt x="65" y="0"/>
                        <a:pt x="0" y="64"/>
                        <a:pt x="0" y="144"/>
                      </a:cubicBezTo>
                      <a:cubicBezTo>
                        <a:pt x="0" y="223"/>
                        <a:pt x="65" y="288"/>
                        <a:pt x="144" y="288"/>
                      </a:cubicBezTo>
                      <a:cubicBezTo>
                        <a:pt x="223" y="288"/>
                        <a:pt x="288" y="223"/>
                        <a:pt x="288" y="144"/>
                      </a:cubicBezTo>
                      <a:cubicBezTo>
                        <a:pt x="288" y="64"/>
                        <a:pt x="223" y="0"/>
                        <a:pt x="144" y="0"/>
                      </a:cubicBezTo>
                      <a:close/>
                      <a:moveTo>
                        <a:pt x="144" y="240"/>
                      </a:moveTo>
                      <a:cubicBezTo>
                        <a:pt x="91" y="240"/>
                        <a:pt x="48" y="196"/>
                        <a:pt x="48" y="144"/>
                      </a:cubicBezTo>
                      <a:cubicBezTo>
                        <a:pt x="48" y="91"/>
                        <a:pt x="91" y="48"/>
                        <a:pt x="144" y="48"/>
                      </a:cubicBezTo>
                      <a:cubicBezTo>
                        <a:pt x="197" y="48"/>
                        <a:pt x="240" y="91"/>
                        <a:pt x="240" y="144"/>
                      </a:cubicBezTo>
                      <a:cubicBezTo>
                        <a:pt x="240" y="196"/>
                        <a:pt x="197" y="240"/>
                        <a:pt x="144" y="240"/>
                      </a:cubicBezTo>
                      <a:close/>
                      <a:moveTo>
                        <a:pt x="144" y="240"/>
                      </a:moveTo>
                      <a:cubicBezTo>
                        <a:pt x="144" y="240"/>
                        <a:pt x="144" y="240"/>
                        <a:pt x="144" y="24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3">
                  <a:extLst>
                    <a:ext uri="{FF2B5EF4-FFF2-40B4-BE49-F238E27FC236}">
                      <a16:creationId xmlns:a16="http://schemas.microsoft.com/office/drawing/2014/main" xmlns="" id="{45ED9B27-9827-4D20-B9B2-9581718DFA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09200" y="1579563"/>
                  <a:ext cx="3152775" cy="900113"/>
                </a:xfrm>
                <a:custGeom>
                  <a:avLst/>
                  <a:gdLst>
                    <a:gd name="T0" fmla="*/ 65 w 1055"/>
                    <a:gd name="T1" fmla="*/ 302 h 302"/>
                    <a:gd name="T2" fmla="*/ 75 w 1055"/>
                    <a:gd name="T3" fmla="*/ 301 h 302"/>
                    <a:gd name="T4" fmla="*/ 534 w 1055"/>
                    <a:gd name="T5" fmla="*/ 223 h 302"/>
                    <a:gd name="T6" fmla="*/ 696 w 1055"/>
                    <a:gd name="T7" fmla="*/ 134 h 302"/>
                    <a:gd name="T8" fmla="*/ 815 w 1055"/>
                    <a:gd name="T9" fmla="*/ 175 h 302"/>
                    <a:gd name="T10" fmla="*/ 1055 w 1055"/>
                    <a:gd name="T11" fmla="*/ 134 h 302"/>
                    <a:gd name="T12" fmla="*/ 977 w 1055"/>
                    <a:gd name="T13" fmla="*/ 0 h 302"/>
                    <a:gd name="T14" fmla="*/ 54 w 1055"/>
                    <a:gd name="T15" fmla="*/ 145 h 302"/>
                    <a:gd name="T16" fmla="*/ 0 w 1055"/>
                    <a:gd name="T17" fmla="*/ 209 h 302"/>
                    <a:gd name="T18" fmla="*/ 0 w 1055"/>
                    <a:gd name="T19" fmla="*/ 237 h 302"/>
                    <a:gd name="T20" fmla="*/ 65 w 1055"/>
                    <a:gd name="T21" fmla="*/ 302 h 302"/>
                    <a:gd name="T22" fmla="*/ 65 w 1055"/>
                    <a:gd name="T23" fmla="*/ 302 h 302"/>
                    <a:gd name="T24" fmla="*/ 65 w 1055"/>
                    <a:gd name="T25" fmla="*/ 302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55" h="302">
                      <a:moveTo>
                        <a:pt x="65" y="302"/>
                      </a:moveTo>
                      <a:cubicBezTo>
                        <a:pt x="68" y="302"/>
                        <a:pt x="72" y="301"/>
                        <a:pt x="75" y="301"/>
                      </a:cubicBezTo>
                      <a:cubicBezTo>
                        <a:pt x="534" y="223"/>
                        <a:pt x="534" y="223"/>
                        <a:pt x="534" y="223"/>
                      </a:cubicBezTo>
                      <a:cubicBezTo>
                        <a:pt x="568" y="169"/>
                        <a:pt x="628" y="134"/>
                        <a:pt x="696" y="134"/>
                      </a:cubicBezTo>
                      <a:cubicBezTo>
                        <a:pt x="741" y="134"/>
                        <a:pt x="782" y="149"/>
                        <a:pt x="815" y="175"/>
                      </a:cubicBezTo>
                      <a:cubicBezTo>
                        <a:pt x="1055" y="134"/>
                        <a:pt x="1055" y="134"/>
                        <a:pt x="1055" y="134"/>
                      </a:cubicBezTo>
                      <a:cubicBezTo>
                        <a:pt x="977" y="0"/>
                        <a:pt x="977" y="0"/>
                        <a:pt x="977" y="0"/>
                      </a:cubicBezTo>
                      <a:cubicBezTo>
                        <a:pt x="54" y="145"/>
                        <a:pt x="54" y="145"/>
                        <a:pt x="54" y="145"/>
                      </a:cubicBezTo>
                      <a:cubicBezTo>
                        <a:pt x="23" y="150"/>
                        <a:pt x="0" y="177"/>
                        <a:pt x="0" y="209"/>
                      </a:cubicBezTo>
                      <a:cubicBezTo>
                        <a:pt x="0" y="237"/>
                        <a:pt x="0" y="237"/>
                        <a:pt x="0" y="237"/>
                      </a:cubicBezTo>
                      <a:cubicBezTo>
                        <a:pt x="0" y="273"/>
                        <a:pt x="29" y="302"/>
                        <a:pt x="65" y="302"/>
                      </a:cubicBezTo>
                      <a:close/>
                      <a:moveTo>
                        <a:pt x="65" y="302"/>
                      </a:moveTo>
                      <a:cubicBezTo>
                        <a:pt x="65" y="302"/>
                        <a:pt x="65" y="302"/>
                        <a:pt x="65" y="30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14">
                  <a:extLst>
                    <a:ext uri="{FF2B5EF4-FFF2-40B4-BE49-F238E27FC236}">
                      <a16:creationId xmlns:a16="http://schemas.microsoft.com/office/drawing/2014/main" xmlns="" id="{205DDA8A-FE7A-41C3-90B0-30DAF7A727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846050" y="976313"/>
                  <a:ext cx="1422400" cy="1289050"/>
                </a:xfrm>
                <a:custGeom>
                  <a:avLst/>
                  <a:gdLst>
                    <a:gd name="T0" fmla="*/ 453 w 476"/>
                    <a:gd name="T1" fmla="*/ 269 h 432"/>
                    <a:gd name="T2" fmla="*/ 254 w 476"/>
                    <a:gd name="T3" fmla="*/ 35 h 432"/>
                    <a:gd name="T4" fmla="*/ 179 w 476"/>
                    <a:gd name="T5" fmla="*/ 0 h 432"/>
                    <a:gd name="T6" fmla="*/ 0 w 476"/>
                    <a:gd name="T7" fmla="*/ 0 h 432"/>
                    <a:gd name="T8" fmla="*/ 250 w 476"/>
                    <a:gd name="T9" fmla="*/ 432 h 432"/>
                    <a:gd name="T10" fmla="*/ 377 w 476"/>
                    <a:gd name="T11" fmla="*/ 432 h 432"/>
                    <a:gd name="T12" fmla="*/ 476 w 476"/>
                    <a:gd name="T13" fmla="*/ 333 h 432"/>
                    <a:gd name="T14" fmla="*/ 453 w 476"/>
                    <a:gd name="T15" fmla="*/ 269 h 432"/>
                    <a:gd name="T16" fmla="*/ 377 w 476"/>
                    <a:gd name="T17" fmla="*/ 336 h 432"/>
                    <a:gd name="T18" fmla="*/ 305 w 476"/>
                    <a:gd name="T19" fmla="*/ 336 h 432"/>
                    <a:gd name="T20" fmla="*/ 166 w 476"/>
                    <a:gd name="T21" fmla="*/ 96 h 432"/>
                    <a:gd name="T22" fmla="*/ 179 w 476"/>
                    <a:gd name="T23" fmla="*/ 96 h 432"/>
                    <a:gd name="T24" fmla="*/ 181 w 476"/>
                    <a:gd name="T25" fmla="*/ 97 h 432"/>
                    <a:gd name="T26" fmla="*/ 380 w 476"/>
                    <a:gd name="T27" fmla="*/ 333 h 432"/>
                    <a:gd name="T28" fmla="*/ 377 w 476"/>
                    <a:gd name="T29" fmla="*/ 336 h 432"/>
                    <a:gd name="T30" fmla="*/ 377 w 476"/>
                    <a:gd name="T31" fmla="*/ 336 h 432"/>
                    <a:gd name="T32" fmla="*/ 377 w 476"/>
                    <a:gd name="T33" fmla="*/ 336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6" h="432">
                      <a:moveTo>
                        <a:pt x="453" y="269"/>
                      </a:moveTo>
                      <a:cubicBezTo>
                        <a:pt x="254" y="35"/>
                        <a:pt x="254" y="35"/>
                        <a:pt x="254" y="35"/>
                      </a:cubicBezTo>
                      <a:cubicBezTo>
                        <a:pt x="236" y="12"/>
                        <a:pt x="208" y="0"/>
                        <a:pt x="17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50" y="432"/>
                        <a:pt x="250" y="432"/>
                        <a:pt x="250" y="432"/>
                      </a:cubicBezTo>
                      <a:cubicBezTo>
                        <a:pt x="377" y="432"/>
                        <a:pt x="377" y="432"/>
                        <a:pt x="377" y="432"/>
                      </a:cubicBezTo>
                      <a:cubicBezTo>
                        <a:pt x="432" y="432"/>
                        <a:pt x="476" y="387"/>
                        <a:pt x="476" y="333"/>
                      </a:cubicBezTo>
                      <a:cubicBezTo>
                        <a:pt x="476" y="309"/>
                        <a:pt x="468" y="287"/>
                        <a:pt x="453" y="269"/>
                      </a:cubicBezTo>
                      <a:close/>
                      <a:moveTo>
                        <a:pt x="377" y="336"/>
                      </a:moveTo>
                      <a:cubicBezTo>
                        <a:pt x="305" y="336"/>
                        <a:pt x="305" y="336"/>
                        <a:pt x="305" y="336"/>
                      </a:cubicBezTo>
                      <a:cubicBezTo>
                        <a:pt x="166" y="96"/>
                        <a:pt x="166" y="96"/>
                        <a:pt x="166" y="96"/>
                      </a:cubicBezTo>
                      <a:cubicBezTo>
                        <a:pt x="179" y="96"/>
                        <a:pt x="179" y="96"/>
                        <a:pt x="179" y="96"/>
                      </a:cubicBezTo>
                      <a:cubicBezTo>
                        <a:pt x="180" y="96"/>
                        <a:pt x="181" y="96"/>
                        <a:pt x="181" y="97"/>
                      </a:cubicBezTo>
                      <a:cubicBezTo>
                        <a:pt x="380" y="333"/>
                        <a:pt x="380" y="333"/>
                        <a:pt x="380" y="333"/>
                      </a:cubicBezTo>
                      <a:cubicBezTo>
                        <a:pt x="380" y="334"/>
                        <a:pt x="379" y="336"/>
                        <a:pt x="377" y="336"/>
                      </a:cubicBezTo>
                      <a:close/>
                      <a:moveTo>
                        <a:pt x="377" y="336"/>
                      </a:moveTo>
                      <a:cubicBezTo>
                        <a:pt x="377" y="336"/>
                        <a:pt x="377" y="336"/>
                        <a:pt x="377" y="33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Rectangle 15">
                  <a:extLst>
                    <a:ext uri="{FF2B5EF4-FFF2-40B4-BE49-F238E27FC236}">
                      <a16:creationId xmlns:a16="http://schemas.microsoft.com/office/drawing/2014/main" xmlns="" id="{9125BE10-E10D-4E29-8014-FEE084918A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95363" y="2408238"/>
                  <a:ext cx="285750" cy="787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2" name="Straight Connector 303">
                <a:extLst>
                  <a:ext uri="{FF2B5EF4-FFF2-40B4-BE49-F238E27FC236}">
                    <a16:creationId xmlns:a16="http://schemas.microsoft.com/office/drawing/2014/main" xmlns="" id="{B2C67B00-4C3A-47B7-A15A-EDF6A0B9E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4594" y="4944303"/>
                <a:ext cx="0" cy="130409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3312101" y="1600096"/>
              <a:ext cx="11299608" cy="4144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8325" tIns="44162" rIns="88325" bIns="44162"/>
            <a:lstStyle>
              <a:lvl1pPr marL="342900" indent="-342900" algn="l" defTabSz="91281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 defTabSz="91281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 defTabSz="9128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 defTabSz="9128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Aft>
                  <a:spcPct val="0"/>
                </a:spcAft>
                <a:buFont typeface="+mj-lt"/>
                <a:buAutoNum type="arabicPeriod"/>
              </a:pPr>
              <a:endParaRPr lang="fr-FR" altLang="fr-FR" sz="2000" b="1" dirty="0">
                <a:solidFill>
                  <a:srgbClr val="FF9725"/>
                </a:solidFill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3288149" y="755606"/>
            <a:ext cx="71581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r-FR" sz="2400" b="1" dirty="0"/>
              <a:t>La chaine de valeur de la Sonatrach</a:t>
            </a:r>
          </a:p>
          <a:p>
            <a:pPr marL="457200" indent="-457200">
              <a:buAutoNum type="arabicPeriod"/>
            </a:pPr>
            <a:endParaRPr lang="fr-FR" sz="2400" b="1" dirty="0"/>
          </a:p>
          <a:p>
            <a:r>
              <a:rPr lang="fr-FR" sz="2400" b="1" dirty="0"/>
              <a:t>2. L’historique de la R&amp;D et l innovation à la Sonatrach</a:t>
            </a:r>
          </a:p>
          <a:p>
            <a:endParaRPr lang="fr-FR" sz="2400" b="1" dirty="0"/>
          </a:p>
          <a:p>
            <a:r>
              <a:rPr lang="fr-FR" sz="2400" b="1" dirty="0"/>
              <a:t>3. Une nouvelle Approche dans l’organisation de nouvelles missions</a:t>
            </a:r>
          </a:p>
          <a:p>
            <a:endParaRPr lang="fr-FR" sz="2400" b="1" dirty="0"/>
          </a:p>
          <a:p>
            <a:r>
              <a:rPr lang="fr-FR" sz="2400" b="1" dirty="0"/>
              <a:t>4. La démarche adoptée</a:t>
            </a:r>
          </a:p>
          <a:p>
            <a:r>
              <a:rPr lang="fr-FR" sz="2400" b="1" dirty="0"/>
              <a:t>4.1 La mise en place des outils nécessaires </a:t>
            </a:r>
          </a:p>
          <a:p>
            <a:r>
              <a:rPr lang="fr-FR" sz="2400" b="1" dirty="0"/>
              <a:t>4.2 L’état à l’actuel</a:t>
            </a:r>
          </a:p>
          <a:p>
            <a:endParaRPr lang="fr-FR" sz="2400" b="1" dirty="0"/>
          </a:p>
          <a:p>
            <a:r>
              <a:rPr lang="fr-FR" sz="2400" b="1" dirty="0"/>
              <a:t>5. Quelques résultats déjà</a:t>
            </a:r>
          </a:p>
          <a:p>
            <a:endParaRPr lang="fr-FR" sz="2400" b="1" dirty="0"/>
          </a:p>
          <a:p>
            <a:r>
              <a:rPr lang="fr-FR" sz="2400" b="1" dirty="0"/>
              <a:t>6. </a:t>
            </a:r>
            <a:r>
              <a:rPr lang="fr-FR" sz="2400" b="1" i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perspectives difficiles mais </a:t>
            </a:r>
            <a:r>
              <a:rPr lang="fr-FR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réalisables</a:t>
            </a:r>
            <a:endParaRPr lang="fr-FR" sz="2400" b="1" i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66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1" name="Titre 1"/>
          <p:cNvSpPr>
            <a:spLocks noGrp="1"/>
          </p:cNvSpPr>
          <p:nvPr>
            <p:ph type="title"/>
          </p:nvPr>
        </p:nvSpPr>
        <p:spPr>
          <a:xfrm>
            <a:off x="239561" y="130622"/>
            <a:ext cx="11521280" cy="562074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  <a:latin typeface="+mn-lt"/>
              </a:rPr>
              <a:t>Challenges : Pérenniser la Fonction R&amp;D et Développement Technologique au Sein de SONATRACH, </a:t>
            </a:r>
            <a:r>
              <a:rPr lang="fr-FR" dirty="0">
                <a:solidFill>
                  <a:schemeClr val="accent6"/>
                </a:solidFill>
                <a:effectLst/>
                <a:latin typeface="+mn-lt"/>
              </a:rPr>
              <a:t>un Centre de profit </a:t>
            </a:r>
            <a:r>
              <a:rPr lang="fr-FR" dirty="0" smtClean="0">
                <a:solidFill>
                  <a:schemeClr val="accent6"/>
                </a:solidFill>
                <a:effectLst/>
                <a:latin typeface="+mn-lt"/>
              </a:rPr>
              <a:t>important.</a:t>
            </a:r>
            <a:endParaRPr lang="fr-FR" dirty="0">
              <a:solidFill>
                <a:schemeClr val="accent6"/>
              </a:solidFill>
              <a:effectLst/>
              <a:latin typeface="+mn-lt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163798" y="2510063"/>
            <a:ext cx="4094165" cy="343353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296" tIns="46648" rIns="93296" bIns="46648"/>
          <a:lstStyle>
            <a:lvl1pPr marL="349250" indent="-3492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672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334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0017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5313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25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797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9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41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Stratégie de la R&amp;D et de développement technologique alignée sur la stratégie globale du secteur;</a:t>
            </a: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Sélection de contributeurs avérés à la base de la démarche adoptée  (Entreprise et partenaires);</a:t>
            </a: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Des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projets </a:t>
            </a:r>
            <a:r>
              <a:rPr lang="fr-FR" altLang="fr-FR" sz="1400" b="1" dirty="0">
                <a:solidFill>
                  <a:schemeClr val="tx1"/>
                </a:solidFill>
              </a:rPr>
              <a:t>prioritaires déjà engagés et dont certains déjà  finalisés;</a:t>
            </a: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Une veille technologique continue;</a:t>
            </a: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Des  procédures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R&amp;D élaborées;</a:t>
            </a:r>
            <a:endParaRPr lang="fr-FR" altLang="fr-FR" sz="1400" b="1" dirty="0">
              <a:solidFill>
                <a:schemeClr val="tx1"/>
              </a:solidFill>
            </a:endParaRP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Evaluation et suivi périodique efficace;</a:t>
            </a: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Stratégie de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Partenariat positif.</a:t>
            </a:r>
            <a:endParaRPr lang="fr-FR" altLang="fr-FR" sz="1400" b="1" dirty="0">
              <a:solidFill>
                <a:schemeClr val="tx1"/>
              </a:solidFill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7484534" y="2069871"/>
            <a:ext cx="4544291" cy="4015281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3296" tIns="46648" rIns="93296" bIns="46648">
            <a:spAutoFit/>
          </a:bodyPr>
          <a:lstStyle>
            <a:lvl1pPr marL="349250" indent="-3492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672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334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0017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5313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25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797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9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41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Manque de partage des connaissances et de retour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d'expériences </a:t>
            </a:r>
            <a:r>
              <a:rPr lang="fr-FR" altLang="fr-FR" sz="1400" b="1" dirty="0">
                <a:solidFill>
                  <a:schemeClr val="tx1"/>
                </a:solidFill>
              </a:rPr>
              <a:t>après chaque projet;</a:t>
            </a:r>
          </a:p>
          <a:p>
            <a:pPr marL="285750" indent="-285750" algn="just">
              <a:lnSpc>
                <a:spcPct val="130000"/>
              </a:lnSpc>
              <a:buSzPct val="120000"/>
              <a:buFont typeface="Arial" panose="020B0604020202020204" pitchFamily="34" charset="0"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Absence de mécanismes et de mesures incitatives de motivation des  chercheurs;</a:t>
            </a: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Revue et mise en œuvre des clauses contractuelles claires (SH-Partenaires étrangers) relatives aux transferts des technologies;</a:t>
            </a: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Insuffisances en terme de valorisation de produits R&amp;D, notamment en matière d’implémentation et de commercialisation des produits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R&amp;D, </a:t>
            </a:r>
            <a:r>
              <a:rPr lang="fr-FR" altLang="fr-FR" sz="1400" b="1" dirty="0" err="1" smtClean="0">
                <a:solidFill>
                  <a:schemeClr val="tx1"/>
                </a:solidFill>
              </a:rPr>
              <a:t>etc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;</a:t>
            </a:r>
            <a:endParaRPr lang="fr-FR" altLang="fr-FR" sz="1400" b="1" dirty="0">
              <a:solidFill>
                <a:schemeClr val="tx1"/>
              </a:solidFill>
            </a:endParaRPr>
          </a:p>
          <a:p>
            <a:pPr algn="just">
              <a:lnSpc>
                <a:spcPct val="130000"/>
              </a:lnSpc>
              <a:buSzPct val="120000"/>
              <a:buFontTx/>
              <a:buChar char="•"/>
            </a:pPr>
            <a:r>
              <a:rPr lang="fr-FR" altLang="fr-FR" sz="1400" b="1" dirty="0">
                <a:solidFill>
                  <a:schemeClr val="tx1"/>
                </a:solidFill>
              </a:rPr>
              <a:t>Absence de cadre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légal </a:t>
            </a:r>
            <a:r>
              <a:rPr lang="fr-FR" altLang="fr-FR" sz="1400" b="1" dirty="0">
                <a:solidFill>
                  <a:schemeClr val="tx1"/>
                </a:solidFill>
              </a:rPr>
              <a:t>pour la valorisation des produits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innovants </a:t>
            </a:r>
            <a:r>
              <a:rPr lang="fr-FR" altLang="fr-FR" sz="1400" b="1" dirty="0">
                <a:solidFill>
                  <a:schemeClr val="tx1"/>
                </a:solidFill>
              </a:rPr>
              <a:t>et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leur industrialisation.</a:t>
            </a:r>
            <a:endParaRPr lang="fr-FR" altLang="fr-FR" sz="1400" b="1" dirty="0">
              <a:solidFill>
                <a:schemeClr val="tx1"/>
              </a:solidFill>
            </a:endParaRPr>
          </a:p>
        </p:txBody>
      </p:sp>
      <p:sp>
        <p:nvSpPr>
          <p:cNvPr id="30" name="AutoShape 4"/>
          <p:cNvSpPr>
            <a:spLocks noChangeArrowheads="1"/>
          </p:cNvSpPr>
          <p:nvPr/>
        </p:nvSpPr>
        <p:spPr bwMode="auto">
          <a:xfrm rot="5400000">
            <a:off x="1746355" y="-40681"/>
            <a:ext cx="840364" cy="3572531"/>
          </a:xfrm>
          <a:prstGeom prst="homePlate">
            <a:avLst>
              <a:gd name="adj" fmla="val 25000"/>
            </a:avLst>
          </a:prstGeom>
          <a:solidFill>
            <a:srgbClr val="FF9900"/>
          </a:solidFill>
          <a:ln w="9525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rot="10800000" vert="eaVert" wrap="none" lIns="93296" tIns="46648" rIns="93296" bIns="46648" anchor="ctr"/>
          <a:lstStyle>
            <a:lvl1pPr marL="349250" indent="-3492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672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334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0017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5313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25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797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9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41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SzPct val="120000"/>
            </a:pPr>
            <a:r>
              <a:rPr lang="fr-FR" altLang="fr-FR" sz="2000" b="1" dirty="0">
                <a:solidFill>
                  <a:schemeClr val="tx1"/>
                </a:solidFill>
              </a:rPr>
              <a:t>Notre Force</a:t>
            </a:r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auto">
          <a:xfrm rot="5400000">
            <a:off x="9698352" y="127861"/>
            <a:ext cx="693125" cy="2813256"/>
          </a:xfrm>
          <a:prstGeom prst="homePlate">
            <a:avLst>
              <a:gd name="adj" fmla="val 25000"/>
            </a:avLst>
          </a:prstGeom>
          <a:solidFill>
            <a:srgbClr val="FF9900"/>
          </a:solidFill>
          <a:ln w="9525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rot="10800000" vert="eaVert" wrap="none" lIns="93296" tIns="46648" rIns="93296" bIns="46648" anchor="ctr"/>
          <a:lstStyle>
            <a:lvl1pPr marL="349250" indent="-3492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672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334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0017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5313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25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797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9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41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SzPct val="120000"/>
            </a:pPr>
            <a:r>
              <a:rPr lang="fr-FR" altLang="fr-FR" sz="2000" b="1" dirty="0">
                <a:solidFill>
                  <a:schemeClr val="tx1"/>
                </a:solidFill>
              </a:rPr>
              <a:t>Pistes d’Améliorations</a:t>
            </a:r>
          </a:p>
        </p:txBody>
      </p:sp>
      <p:sp>
        <p:nvSpPr>
          <p:cNvPr id="32" name="Oval 6"/>
          <p:cNvSpPr>
            <a:spLocks noChangeArrowheads="1"/>
          </p:cNvSpPr>
          <p:nvPr/>
        </p:nvSpPr>
        <p:spPr bwMode="ltGray">
          <a:xfrm>
            <a:off x="4360590" y="2050282"/>
            <a:ext cx="3021316" cy="2308167"/>
          </a:xfrm>
          <a:prstGeom prst="ellipse">
            <a:avLst/>
          </a:prstGeom>
          <a:solidFill>
            <a:srgbClr val="FF9900"/>
          </a:solidFill>
          <a:ln w="9525" algn="ctr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lIns="93296" tIns="46648" rIns="93296" bIns="46648" anchor="ctr"/>
          <a:lstStyle>
            <a:lvl1pPr marL="349250" indent="-3492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672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334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0017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5313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25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797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9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41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70000"/>
              </a:lnSpc>
              <a:buSzPct val="120000"/>
            </a:pPr>
            <a:r>
              <a:rPr lang="fr-FR" altLang="fr-FR" sz="2000" b="1" dirty="0">
                <a:solidFill>
                  <a:schemeClr val="tx1"/>
                </a:solidFill>
              </a:rPr>
              <a:t>Pérenniser </a:t>
            </a:r>
          </a:p>
          <a:p>
            <a:pPr algn="ctr">
              <a:lnSpc>
                <a:spcPct val="170000"/>
              </a:lnSpc>
              <a:buSzPct val="120000"/>
            </a:pPr>
            <a:r>
              <a:rPr lang="fr-FR" altLang="fr-FR" sz="2000" b="1" dirty="0">
                <a:solidFill>
                  <a:schemeClr val="tx1"/>
                </a:solidFill>
              </a:rPr>
              <a:t>la Fonction R&amp;D </a:t>
            </a:r>
          </a:p>
          <a:p>
            <a:pPr algn="ctr">
              <a:lnSpc>
                <a:spcPct val="170000"/>
              </a:lnSpc>
              <a:buSzPct val="120000"/>
            </a:pPr>
            <a:r>
              <a:rPr lang="fr-FR" altLang="fr-FR" sz="2000" b="1" dirty="0">
                <a:solidFill>
                  <a:schemeClr val="tx1"/>
                </a:solidFill>
              </a:rPr>
              <a:t>et </a:t>
            </a:r>
            <a:r>
              <a:rPr lang="fr-FR" altLang="fr-FR" sz="2000" b="1" dirty="0" smtClean="0">
                <a:solidFill>
                  <a:schemeClr val="tx1"/>
                </a:solidFill>
              </a:rPr>
              <a:t>développement </a:t>
            </a:r>
            <a:endParaRPr lang="fr-FR" altLang="fr-FR" sz="2000" b="1" dirty="0">
              <a:solidFill>
                <a:schemeClr val="tx1"/>
              </a:solidFill>
            </a:endParaRPr>
          </a:p>
          <a:p>
            <a:pPr algn="ctr">
              <a:lnSpc>
                <a:spcPct val="170000"/>
              </a:lnSpc>
              <a:buSzPct val="120000"/>
            </a:pPr>
            <a:r>
              <a:rPr lang="fr-FR" altLang="fr-FR" sz="2000" b="1" dirty="0">
                <a:solidFill>
                  <a:schemeClr val="tx1"/>
                </a:solidFill>
              </a:rPr>
              <a:t>technologique</a:t>
            </a:r>
          </a:p>
        </p:txBody>
      </p:sp>
      <p:sp>
        <p:nvSpPr>
          <p:cNvPr id="33" name="AutoShape 7"/>
          <p:cNvSpPr>
            <a:spLocks noChangeArrowheads="1"/>
          </p:cNvSpPr>
          <p:nvPr/>
        </p:nvSpPr>
        <p:spPr bwMode="auto">
          <a:xfrm>
            <a:off x="5376285" y="4431950"/>
            <a:ext cx="1273175" cy="1247775"/>
          </a:xfrm>
          <a:prstGeom prst="triangle">
            <a:avLst>
              <a:gd name="adj" fmla="val 50000"/>
            </a:avLst>
          </a:prstGeom>
          <a:solidFill>
            <a:srgbClr val="FF9900"/>
          </a:solidFill>
          <a:ln w="9525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none" lIns="93296" tIns="46648" rIns="93296" bIns="46648" anchor="ctr"/>
          <a:lstStyle>
            <a:lvl1pPr marL="349250" indent="-3492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672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33450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00175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5313" defTabSz="933450"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25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797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9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4113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78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20000"/>
            </a:pPr>
            <a:endParaRPr lang="fr-FR" altLang="fr-FR" sz="33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5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B910ADC-7F67-884E-9D98-66B7D45F9D93}"/>
              </a:ext>
            </a:extLst>
          </p:cNvPr>
          <p:cNvGrpSpPr/>
          <p:nvPr/>
        </p:nvGrpSpPr>
        <p:grpSpPr>
          <a:xfrm>
            <a:off x="4581484" y="2311329"/>
            <a:ext cx="1952553" cy="2275303"/>
            <a:chOff x="4581484" y="2311329"/>
            <a:chExt cx="1952553" cy="2275303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xmlns="" id="{46A56785-FEF5-443C-8064-9F91878008FE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4741471" y="2749112"/>
              <a:ext cx="1539724" cy="1859697"/>
            </a:xfrm>
            <a:custGeom>
              <a:avLst/>
              <a:gdLst>
                <a:gd name="T0" fmla="*/ 1021 w 1039"/>
                <a:gd name="T1" fmla="*/ 165 h 1254"/>
                <a:gd name="T2" fmla="*/ 1039 w 1039"/>
                <a:gd name="T3" fmla="*/ 0 h 1254"/>
                <a:gd name="T4" fmla="*/ 0 w 1039"/>
                <a:gd name="T5" fmla="*/ 611 h 1254"/>
                <a:gd name="T6" fmla="*/ 302 w 1039"/>
                <a:gd name="T7" fmla="*/ 1192 h 1254"/>
                <a:gd name="T8" fmla="*/ 1021 w 1039"/>
                <a:gd name="T9" fmla="*/ 165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9" h="1254">
                  <a:moveTo>
                    <a:pt x="1021" y="165"/>
                  </a:moveTo>
                  <a:cubicBezTo>
                    <a:pt x="1029" y="108"/>
                    <a:pt x="1035" y="53"/>
                    <a:pt x="1039" y="0"/>
                  </a:cubicBezTo>
                  <a:cubicBezTo>
                    <a:pt x="0" y="611"/>
                    <a:pt x="0" y="611"/>
                    <a:pt x="0" y="611"/>
                  </a:cubicBezTo>
                  <a:cubicBezTo>
                    <a:pt x="33" y="1001"/>
                    <a:pt x="152" y="1144"/>
                    <a:pt x="302" y="1192"/>
                  </a:cubicBezTo>
                  <a:cubicBezTo>
                    <a:pt x="493" y="1254"/>
                    <a:pt x="937" y="790"/>
                    <a:pt x="1021" y="165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+mn-cs"/>
              </a:endParaRPr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xmlns="" id="{58CA8046-BA9B-4264-A8E5-86AB4FC2D484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4988900" y="3041494"/>
              <a:ext cx="2154412" cy="935863"/>
            </a:xfrm>
            <a:custGeom>
              <a:avLst/>
              <a:gdLst>
                <a:gd name="T0" fmla="*/ 1453 w 1453"/>
                <a:gd name="T1" fmla="*/ 20 h 631"/>
                <a:gd name="T2" fmla="*/ 1090 w 1453"/>
                <a:gd name="T3" fmla="*/ 0 h 631"/>
                <a:gd name="T4" fmla="*/ 24 w 1453"/>
                <a:gd name="T5" fmla="*/ 370 h 631"/>
                <a:gd name="T6" fmla="*/ 414 w 1453"/>
                <a:gd name="T7" fmla="*/ 631 h 631"/>
                <a:gd name="T8" fmla="*/ 414 w 1453"/>
                <a:gd name="T9" fmla="*/ 631 h 631"/>
                <a:gd name="T10" fmla="*/ 1453 w 1453"/>
                <a:gd name="T11" fmla="*/ 20 h 631"/>
                <a:gd name="T12" fmla="*/ 1453 w 1453"/>
                <a:gd name="T13" fmla="*/ 2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3" h="631">
                  <a:moveTo>
                    <a:pt x="1453" y="20"/>
                  </a:moveTo>
                  <a:cubicBezTo>
                    <a:pt x="1344" y="7"/>
                    <a:pt x="1223" y="0"/>
                    <a:pt x="1090" y="0"/>
                  </a:cubicBezTo>
                  <a:cubicBezTo>
                    <a:pt x="417" y="0"/>
                    <a:pt x="0" y="201"/>
                    <a:pt x="24" y="370"/>
                  </a:cubicBezTo>
                  <a:cubicBezTo>
                    <a:pt x="38" y="466"/>
                    <a:pt x="185" y="563"/>
                    <a:pt x="414" y="631"/>
                  </a:cubicBezTo>
                  <a:cubicBezTo>
                    <a:pt x="414" y="631"/>
                    <a:pt x="414" y="631"/>
                    <a:pt x="414" y="631"/>
                  </a:cubicBezTo>
                  <a:cubicBezTo>
                    <a:pt x="1453" y="20"/>
                    <a:pt x="1453" y="20"/>
                    <a:pt x="1453" y="20"/>
                  </a:cubicBezTo>
                  <a:cubicBezTo>
                    <a:pt x="1453" y="20"/>
                    <a:pt x="1453" y="20"/>
                    <a:pt x="1453" y="20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+mn-cs"/>
              </a:endParaRPr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xmlns="" id="{4F2B31EE-C385-447B-B6A2-BAFADC6AF904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5053736" y="2182618"/>
              <a:ext cx="969545" cy="1226968"/>
            </a:xfrm>
            <a:custGeom>
              <a:avLst/>
              <a:gdLst>
                <a:gd name="T0" fmla="*/ 390 w 654"/>
                <a:gd name="T1" fmla="*/ 260 h 827"/>
                <a:gd name="T2" fmla="*/ 0 w 654"/>
                <a:gd name="T3" fmla="*/ 0 h 827"/>
                <a:gd name="T4" fmla="*/ 654 w 654"/>
                <a:gd name="T5" fmla="*/ 827 h 827"/>
                <a:gd name="T6" fmla="*/ 390 w 654"/>
                <a:gd name="T7" fmla="*/ 26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4" h="827">
                  <a:moveTo>
                    <a:pt x="390" y="260"/>
                  </a:moveTo>
                  <a:cubicBezTo>
                    <a:pt x="162" y="192"/>
                    <a:pt x="14" y="95"/>
                    <a:pt x="0" y="0"/>
                  </a:cubicBezTo>
                  <a:cubicBezTo>
                    <a:pt x="58" y="376"/>
                    <a:pt x="312" y="687"/>
                    <a:pt x="654" y="827"/>
                  </a:cubicBezTo>
                  <a:cubicBezTo>
                    <a:pt x="522" y="767"/>
                    <a:pt x="420" y="616"/>
                    <a:pt x="390" y="260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+mn-cs"/>
              </a:endParaRPr>
            </a:p>
          </p:txBody>
        </p:sp>
      </p:grpSp>
      <p:sp>
        <p:nvSpPr>
          <p:cNvPr id="78" name="3 Elipse">
            <a:extLst>
              <a:ext uri="{FF2B5EF4-FFF2-40B4-BE49-F238E27FC236}">
                <a16:creationId xmlns:a16="http://schemas.microsoft.com/office/drawing/2014/main" xmlns="" id="{79C08F31-21FF-8241-9D04-E339AE28DAD6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365994" y="3676694"/>
            <a:ext cx="4190873" cy="3081528"/>
          </a:xfrm>
          <a:prstGeom prst="teardrop">
            <a:avLst>
              <a:gd name="adj" fmla="val 99167"/>
            </a:avLst>
          </a:prstGeom>
          <a:gradFill>
            <a:gsLst>
              <a:gs pos="0">
                <a:schemeClr val="bg2"/>
              </a:gs>
              <a:gs pos="45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lumMod val="85000"/>
                  <a:lumOff val="15000"/>
                </a:srgbClr>
              </a:solidFill>
              <a:effectLst/>
              <a:uLnTx/>
              <a:uFillTx/>
              <a:latin typeface="Josefin Slab SemiBold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75" name="3 Elipse">
            <a:extLst>
              <a:ext uri="{FF2B5EF4-FFF2-40B4-BE49-F238E27FC236}">
                <a16:creationId xmlns:a16="http://schemas.microsoft.com/office/drawing/2014/main" xmlns="" id="{3441D300-52C2-4847-A443-8DEC75FC32D5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6966064" y="3676694"/>
            <a:ext cx="5225934" cy="2789171"/>
          </a:xfrm>
          <a:prstGeom prst="teardrop">
            <a:avLst>
              <a:gd name="adj" fmla="val 99167"/>
            </a:avLst>
          </a:prstGeom>
          <a:gradFill>
            <a:gsLst>
              <a:gs pos="0">
                <a:schemeClr val="bg2"/>
              </a:gs>
              <a:gs pos="45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lumMod val="85000"/>
                  <a:lumOff val="15000"/>
                </a:srgbClr>
              </a:solidFill>
              <a:effectLst/>
              <a:uLnTx/>
              <a:uFillTx/>
              <a:latin typeface="Josefin Slab SemiBold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73" name="3 Elipse">
            <a:extLst>
              <a:ext uri="{FF2B5EF4-FFF2-40B4-BE49-F238E27FC236}">
                <a16:creationId xmlns:a16="http://schemas.microsoft.com/office/drawing/2014/main" xmlns="" id="{83A1B6B3-8A67-7845-8994-18ED2CD4DCB8}"/>
              </a:ext>
            </a:extLst>
          </p:cNvPr>
          <p:cNvSpPr>
            <a:spLocks noChangeAspect="1"/>
          </p:cNvSpPr>
          <p:nvPr/>
        </p:nvSpPr>
        <p:spPr>
          <a:xfrm rot="10800000">
            <a:off x="6200206" y="644765"/>
            <a:ext cx="6105004" cy="2517413"/>
          </a:xfrm>
          <a:prstGeom prst="teardrop">
            <a:avLst>
              <a:gd name="adj" fmla="val 99167"/>
            </a:avLst>
          </a:prstGeom>
          <a:gradFill>
            <a:gsLst>
              <a:gs pos="0">
                <a:schemeClr val="bg2"/>
              </a:gs>
              <a:gs pos="45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lumMod val="85000"/>
                  <a:lumOff val="15000"/>
                </a:srgbClr>
              </a:solidFill>
              <a:effectLst/>
              <a:uLnTx/>
              <a:uFillTx/>
              <a:latin typeface="Josefin Slab SemiBold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70" name="3 Elipse">
            <a:extLst>
              <a:ext uri="{FF2B5EF4-FFF2-40B4-BE49-F238E27FC236}">
                <a16:creationId xmlns:a16="http://schemas.microsoft.com/office/drawing/2014/main" xmlns="" id="{79431E38-95A0-3544-8B5A-3D4003550ECA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498648" y="811930"/>
            <a:ext cx="4229120" cy="2779072"/>
          </a:xfrm>
          <a:prstGeom prst="teardrop">
            <a:avLst>
              <a:gd name="adj" fmla="val 99167"/>
            </a:avLst>
          </a:prstGeom>
          <a:gradFill>
            <a:gsLst>
              <a:gs pos="0">
                <a:schemeClr val="bg2"/>
              </a:gs>
              <a:gs pos="45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lumMod val="85000"/>
                  <a:lumOff val="15000"/>
                </a:srgbClr>
              </a:solidFill>
              <a:effectLst/>
              <a:uLnTx/>
              <a:uFillTx/>
              <a:latin typeface="Josefin Slab SemiBold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F7D09E9-D7B4-B943-B477-22E6007BB185}"/>
              </a:ext>
            </a:extLst>
          </p:cNvPr>
          <p:cNvGrpSpPr/>
          <p:nvPr/>
        </p:nvGrpSpPr>
        <p:grpSpPr>
          <a:xfrm>
            <a:off x="4409795" y="3189808"/>
            <a:ext cx="1756546" cy="2347245"/>
            <a:chOff x="4409795" y="3189808"/>
            <a:chExt cx="1756546" cy="2347245"/>
          </a:xfrm>
        </p:grpSpPr>
        <p:sp>
          <p:nvSpPr>
            <p:cNvPr id="44" name="Freeform 9">
              <a:extLst>
                <a:ext uri="{FF2B5EF4-FFF2-40B4-BE49-F238E27FC236}">
                  <a16:creationId xmlns:a16="http://schemas.microsoft.com/office/drawing/2014/main" xmlns="" id="{D1AA70CC-F147-46F3-82C4-8DB3E596D799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3991786" y="3607817"/>
              <a:ext cx="2161624" cy="1325606"/>
            </a:xfrm>
            <a:custGeom>
              <a:avLst/>
              <a:gdLst>
                <a:gd name="T0" fmla="*/ 423 w 1471"/>
                <a:gd name="T1" fmla="*/ 337 h 894"/>
                <a:gd name="T2" fmla="*/ 0 w 1471"/>
                <a:gd name="T3" fmla="*/ 305 h 894"/>
                <a:gd name="T4" fmla="*/ 0 w 1471"/>
                <a:gd name="T5" fmla="*/ 305 h 894"/>
                <a:gd name="T6" fmla="*/ 0 w 1471"/>
                <a:gd name="T7" fmla="*/ 305 h 894"/>
                <a:gd name="T8" fmla="*/ 415 w 1471"/>
                <a:gd name="T9" fmla="*/ 894 h 894"/>
                <a:gd name="T10" fmla="*/ 1471 w 1471"/>
                <a:gd name="T11" fmla="*/ 0 h 894"/>
                <a:gd name="T12" fmla="*/ 423 w 1471"/>
                <a:gd name="T13" fmla="*/ 337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1" h="894">
                  <a:moveTo>
                    <a:pt x="423" y="337"/>
                  </a:moveTo>
                  <a:cubicBezTo>
                    <a:pt x="272" y="337"/>
                    <a:pt x="129" y="325"/>
                    <a:pt x="0" y="305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33" y="755"/>
                    <a:pt x="252" y="894"/>
                    <a:pt x="415" y="894"/>
                  </a:cubicBezTo>
                  <a:cubicBezTo>
                    <a:pt x="946" y="894"/>
                    <a:pt x="1386" y="507"/>
                    <a:pt x="1471" y="0"/>
                  </a:cubicBezTo>
                  <a:cubicBezTo>
                    <a:pt x="1440" y="171"/>
                    <a:pt x="992" y="337"/>
                    <a:pt x="423" y="337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+mn-cs"/>
              </a:endParaRPr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xmlns="" id="{7747C94B-5344-4FF9-905A-9AA95551BE9E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4598950" y="3969662"/>
              <a:ext cx="2182077" cy="952705"/>
            </a:xfrm>
            <a:custGeom>
              <a:avLst/>
              <a:gdLst>
                <a:gd name="T0" fmla="*/ 1466 w 1472"/>
                <a:gd name="T1" fmla="*/ 292 h 642"/>
                <a:gd name="T2" fmla="*/ 1079 w 1472"/>
                <a:gd name="T3" fmla="*/ 0 h 642"/>
                <a:gd name="T4" fmla="*/ 0 w 1472"/>
                <a:gd name="T5" fmla="*/ 611 h 642"/>
                <a:gd name="T6" fmla="*/ 417 w 1472"/>
                <a:gd name="T7" fmla="*/ 642 h 642"/>
                <a:gd name="T8" fmla="*/ 1466 w 1472"/>
                <a:gd name="T9" fmla="*/ 292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2" h="642">
                  <a:moveTo>
                    <a:pt x="1466" y="292"/>
                  </a:moveTo>
                  <a:cubicBezTo>
                    <a:pt x="1472" y="188"/>
                    <a:pt x="1341" y="74"/>
                    <a:pt x="1079" y="0"/>
                  </a:cubicBezTo>
                  <a:cubicBezTo>
                    <a:pt x="0" y="611"/>
                    <a:pt x="0" y="611"/>
                    <a:pt x="0" y="611"/>
                  </a:cubicBezTo>
                  <a:cubicBezTo>
                    <a:pt x="127" y="631"/>
                    <a:pt x="268" y="642"/>
                    <a:pt x="417" y="642"/>
                  </a:cubicBezTo>
                  <a:cubicBezTo>
                    <a:pt x="999" y="642"/>
                    <a:pt x="1455" y="468"/>
                    <a:pt x="1466" y="292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7A6541D-A75B-564D-AD7A-1E4FEA594A2B}"/>
              </a:ext>
            </a:extLst>
          </p:cNvPr>
          <p:cNvGrpSpPr/>
          <p:nvPr/>
        </p:nvGrpSpPr>
        <p:grpSpPr>
          <a:xfrm>
            <a:off x="5909323" y="2688064"/>
            <a:ext cx="1939277" cy="2115789"/>
            <a:chOff x="5909323" y="2688064"/>
            <a:chExt cx="1939277" cy="2115789"/>
          </a:xfrm>
        </p:grpSpPr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xmlns="" id="{18A5D34A-3850-4E26-A4FD-9EB732BA2BDA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6141070" y="2597245"/>
              <a:ext cx="1616711" cy="1798349"/>
            </a:xfrm>
            <a:custGeom>
              <a:avLst/>
              <a:gdLst>
                <a:gd name="T0" fmla="*/ 1064 w 1091"/>
                <a:gd name="T1" fmla="*/ 0 h 1213"/>
                <a:gd name="T2" fmla="*/ 6 w 1091"/>
                <a:gd name="T3" fmla="*/ 908 h 1213"/>
                <a:gd name="T4" fmla="*/ 6 w 1091"/>
                <a:gd name="T5" fmla="*/ 908 h 1213"/>
                <a:gd name="T6" fmla="*/ 386 w 1091"/>
                <a:gd name="T7" fmla="*/ 1213 h 1213"/>
                <a:gd name="T8" fmla="*/ 1091 w 1091"/>
                <a:gd name="T9" fmla="*/ 0 h 1213"/>
                <a:gd name="T10" fmla="*/ 1064 w 1091"/>
                <a:gd name="T11" fmla="*/ 0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1" h="1213">
                  <a:moveTo>
                    <a:pt x="1064" y="0"/>
                  </a:moveTo>
                  <a:cubicBezTo>
                    <a:pt x="528" y="0"/>
                    <a:pt x="84" y="394"/>
                    <a:pt x="6" y="908"/>
                  </a:cubicBezTo>
                  <a:cubicBezTo>
                    <a:pt x="6" y="908"/>
                    <a:pt x="6" y="908"/>
                    <a:pt x="6" y="908"/>
                  </a:cubicBezTo>
                  <a:cubicBezTo>
                    <a:pt x="0" y="1039"/>
                    <a:pt x="152" y="1145"/>
                    <a:pt x="386" y="1213"/>
                  </a:cubicBezTo>
                  <a:cubicBezTo>
                    <a:pt x="401" y="646"/>
                    <a:pt x="775" y="21"/>
                    <a:pt x="1091" y="0"/>
                  </a:cubicBezTo>
                  <a:cubicBezTo>
                    <a:pt x="1082" y="0"/>
                    <a:pt x="1073" y="0"/>
                    <a:pt x="1064" y="0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accent1">
                  <a:lumMod val="75000"/>
                </a:schemeClr>
              </a:solidFill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+mn-cs"/>
              </a:endParaRPr>
            </a:p>
          </p:txBody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xmlns="" id="{9541CCA4-7356-44A0-98BD-0A68B4F4238C}"/>
                </a:ext>
              </a:extLst>
            </p:cNvPr>
            <p:cNvSpPr>
              <a:spLocks/>
            </p:cNvSpPr>
            <p:nvPr/>
          </p:nvSpPr>
          <p:spPr bwMode="auto">
            <a:xfrm rot="6300000">
              <a:off x="6033824" y="3117976"/>
              <a:ext cx="1561376" cy="1810378"/>
            </a:xfrm>
            <a:custGeom>
              <a:avLst/>
              <a:gdLst>
                <a:gd name="T0" fmla="*/ 0 w 1053"/>
                <a:gd name="T1" fmla="*/ 1221 h 1221"/>
                <a:gd name="T2" fmla="*/ 1053 w 1053"/>
                <a:gd name="T3" fmla="*/ 590 h 1221"/>
                <a:gd name="T4" fmla="*/ 710 w 1053"/>
                <a:gd name="T5" fmla="*/ 8 h 1221"/>
                <a:gd name="T6" fmla="*/ 0 w 1053"/>
                <a:gd name="T7" fmla="*/ 1221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3" h="1221">
                  <a:moveTo>
                    <a:pt x="0" y="1221"/>
                  </a:moveTo>
                  <a:cubicBezTo>
                    <a:pt x="1053" y="590"/>
                    <a:pt x="1053" y="590"/>
                    <a:pt x="1053" y="590"/>
                  </a:cubicBezTo>
                  <a:cubicBezTo>
                    <a:pt x="1030" y="218"/>
                    <a:pt x="898" y="0"/>
                    <a:pt x="710" y="8"/>
                  </a:cubicBezTo>
                  <a:cubicBezTo>
                    <a:pt x="394" y="22"/>
                    <a:pt x="15" y="651"/>
                    <a:pt x="0" y="1221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accent1">
                  <a:lumMod val="75000"/>
                </a:schemeClr>
              </a:solidFill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+mn-cs"/>
              </a:endParaRPr>
            </a:p>
          </p:txBody>
        </p:sp>
      </p:grpSp>
      <p:sp>
        <p:nvSpPr>
          <p:cNvPr id="54" name="Freeform 12">
            <a:extLst>
              <a:ext uri="{FF2B5EF4-FFF2-40B4-BE49-F238E27FC236}">
                <a16:creationId xmlns:a16="http://schemas.microsoft.com/office/drawing/2014/main" xmlns="" id="{7D0D85D1-8D1A-4064-9070-7FD405AD3AEB}"/>
              </a:ext>
            </a:extLst>
          </p:cNvPr>
          <p:cNvSpPr>
            <a:spLocks/>
          </p:cNvSpPr>
          <p:nvPr/>
        </p:nvSpPr>
        <p:spPr bwMode="auto">
          <a:xfrm rot="6300000">
            <a:off x="5422858" y="3761104"/>
            <a:ext cx="2197717" cy="1840452"/>
          </a:xfrm>
          <a:custGeom>
            <a:avLst/>
            <a:gdLst>
              <a:gd name="T0" fmla="*/ 1473 w 1483"/>
              <a:gd name="T1" fmla="*/ 867 h 1241"/>
              <a:gd name="T2" fmla="*/ 788 w 1483"/>
              <a:gd name="T3" fmla="*/ 9 h 1241"/>
              <a:gd name="T4" fmla="*/ 788 w 1483"/>
              <a:gd name="T5" fmla="*/ 9 h 1241"/>
              <a:gd name="T6" fmla="*/ 681 w 1483"/>
              <a:gd name="T7" fmla="*/ 3 h 1241"/>
              <a:gd name="T8" fmla="*/ 0 w 1483"/>
              <a:gd name="T9" fmla="*/ 1212 h 1241"/>
              <a:gd name="T10" fmla="*/ 0 w 1483"/>
              <a:gd name="T11" fmla="*/ 1212 h 1241"/>
              <a:gd name="T12" fmla="*/ 0 w 1483"/>
              <a:gd name="T13" fmla="*/ 1212 h 1241"/>
              <a:gd name="T14" fmla="*/ 421 w 1483"/>
              <a:gd name="T15" fmla="*/ 1241 h 1241"/>
              <a:gd name="T16" fmla="*/ 1472 w 1483"/>
              <a:gd name="T17" fmla="*/ 866 h 1241"/>
              <a:gd name="T18" fmla="*/ 1473 w 1483"/>
              <a:gd name="T19" fmla="*/ 867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3" h="1241">
                <a:moveTo>
                  <a:pt x="1473" y="867"/>
                </a:moveTo>
                <a:cubicBezTo>
                  <a:pt x="1420" y="472"/>
                  <a:pt x="1150" y="145"/>
                  <a:pt x="788" y="9"/>
                </a:cubicBezTo>
                <a:cubicBezTo>
                  <a:pt x="788" y="9"/>
                  <a:pt x="788" y="9"/>
                  <a:pt x="788" y="9"/>
                </a:cubicBezTo>
                <a:cubicBezTo>
                  <a:pt x="755" y="2"/>
                  <a:pt x="719" y="0"/>
                  <a:pt x="681" y="3"/>
                </a:cubicBezTo>
                <a:cubicBezTo>
                  <a:pt x="431" y="23"/>
                  <a:pt x="53" y="498"/>
                  <a:pt x="0" y="1212"/>
                </a:cubicBezTo>
                <a:cubicBezTo>
                  <a:pt x="0" y="1212"/>
                  <a:pt x="0" y="1212"/>
                  <a:pt x="0" y="1212"/>
                </a:cubicBezTo>
                <a:cubicBezTo>
                  <a:pt x="0" y="1212"/>
                  <a:pt x="0" y="1212"/>
                  <a:pt x="0" y="1212"/>
                </a:cubicBezTo>
                <a:cubicBezTo>
                  <a:pt x="131" y="1231"/>
                  <a:pt x="274" y="1241"/>
                  <a:pt x="421" y="1241"/>
                </a:cubicBezTo>
                <a:cubicBezTo>
                  <a:pt x="1003" y="1241"/>
                  <a:pt x="1483" y="1049"/>
                  <a:pt x="1472" y="866"/>
                </a:cubicBezTo>
                <a:cubicBezTo>
                  <a:pt x="1473" y="867"/>
                  <a:pt x="1473" y="867"/>
                  <a:pt x="1473" y="867"/>
                </a:cubicBezTo>
              </a:path>
            </a:pathLst>
          </a:custGeom>
          <a:solidFill>
            <a:schemeClr val="bg1"/>
          </a:solidFill>
          <a:ln w="25400">
            <a:solidFill>
              <a:srgbClr val="F6861E"/>
            </a:solidFill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44CB28EE-7636-4A90-AA2B-724E513AC7C9}"/>
              </a:ext>
            </a:extLst>
          </p:cNvPr>
          <p:cNvSpPr/>
          <p:nvPr/>
        </p:nvSpPr>
        <p:spPr>
          <a:xfrm rot="6300000">
            <a:off x="6094160" y="2978976"/>
            <a:ext cx="117099" cy="120564"/>
          </a:xfrm>
          <a:prstGeom prst="ellipse">
            <a:avLst/>
          </a:prstGeom>
          <a:solidFill>
            <a:srgbClr val="3AABF8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8146F0AC-0971-4775-BB39-1A5C0D9D9307}"/>
              </a:ext>
            </a:extLst>
          </p:cNvPr>
          <p:cNvSpPr/>
          <p:nvPr/>
        </p:nvSpPr>
        <p:spPr>
          <a:xfrm rot="6300000">
            <a:off x="5893662" y="3332478"/>
            <a:ext cx="117099" cy="120564"/>
          </a:xfrm>
          <a:prstGeom prst="ellipse">
            <a:avLst/>
          </a:prstGeom>
          <a:solidFill>
            <a:srgbClr val="1E52EB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91444A20-1014-4A8A-83DC-86451927DAE6}"/>
              </a:ext>
            </a:extLst>
          </p:cNvPr>
          <p:cNvSpPr/>
          <p:nvPr/>
        </p:nvSpPr>
        <p:spPr>
          <a:xfrm rot="6300000">
            <a:off x="5485932" y="3229525"/>
            <a:ext cx="117099" cy="120564"/>
          </a:xfrm>
          <a:prstGeom prst="ellipse">
            <a:avLst/>
          </a:prstGeom>
          <a:solidFill>
            <a:srgbClr val="3AABF8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AE7B6F6A-2E1C-4B7B-B036-5A05FD6C0A0F}"/>
              </a:ext>
            </a:extLst>
          </p:cNvPr>
          <p:cNvSpPr/>
          <p:nvPr/>
        </p:nvSpPr>
        <p:spPr>
          <a:xfrm rot="6300000">
            <a:off x="5686234" y="2893696"/>
            <a:ext cx="117099" cy="120564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+mn-cs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xmlns="" id="{C3393BB2-1CB3-4201-9BEA-C03B5B3245C8}"/>
              </a:ext>
            </a:extLst>
          </p:cNvPr>
          <p:cNvSpPr/>
          <p:nvPr/>
        </p:nvSpPr>
        <p:spPr>
          <a:xfrm>
            <a:off x="7204380" y="2875475"/>
            <a:ext cx="2177455" cy="629834"/>
          </a:xfrm>
          <a:prstGeom prst="roundRect">
            <a:avLst>
              <a:gd name="adj" fmla="val 50000"/>
            </a:avLst>
          </a:prstGeom>
          <a:solidFill>
            <a:srgbClr val="D99059"/>
          </a:solidFill>
          <a:ln w="19050">
            <a:noFill/>
          </a:ln>
          <a:effectLst>
            <a:outerShdw blurRad="381000" dist="152400" dir="5400000" sx="90000" sy="90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Introduction de </a:t>
            </a:r>
            <a:r>
              <a:rPr kumimoji="0" lang="en-ID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nouvelles</a:t>
            </a:r>
            <a:r>
              <a:rPr kumimoji="0" lang="en-ID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activités</a:t>
            </a:r>
            <a:r>
              <a:rPr kumimoji="0" lang="en-ID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industrielles</a:t>
            </a:r>
            <a:r>
              <a:rPr kumimoji="0" lang="en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kumimoji="0" lang="en-ID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xmlns="" id="{2A963FAE-37E5-40D4-84F6-48E3067E4E93}"/>
              </a:ext>
            </a:extLst>
          </p:cNvPr>
          <p:cNvSpPr/>
          <p:nvPr/>
        </p:nvSpPr>
        <p:spPr>
          <a:xfrm>
            <a:off x="6917140" y="3945550"/>
            <a:ext cx="2194560" cy="527914"/>
          </a:xfrm>
          <a:prstGeom prst="roundRect">
            <a:avLst>
              <a:gd name="adj" fmla="val 50000"/>
            </a:avLst>
          </a:prstGeom>
          <a:solidFill>
            <a:srgbClr val="FD8D29"/>
          </a:solidFill>
          <a:ln w="19050">
            <a:noFill/>
          </a:ln>
          <a:effectLst>
            <a:outerShdw blurRad="381000" dist="152400" dir="5400000" sx="90000" sy="90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Stratégie</a:t>
            </a:r>
            <a:r>
              <a:rPr kumimoji="0" lang="en-ID" sz="14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1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locale</a:t>
            </a:r>
            <a:endParaRPr kumimoji="0" lang="en-ID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xmlns="" id="{CC3E39CC-54E0-4963-8FBA-4891AC54B997}"/>
              </a:ext>
            </a:extLst>
          </p:cNvPr>
          <p:cNvSpPr/>
          <p:nvPr/>
        </p:nvSpPr>
        <p:spPr>
          <a:xfrm flipH="1">
            <a:off x="2991522" y="2728061"/>
            <a:ext cx="2194841" cy="527914"/>
          </a:xfrm>
          <a:prstGeom prst="roundRect">
            <a:avLst>
              <a:gd name="adj" fmla="val 50000"/>
            </a:avLst>
          </a:prstGeom>
          <a:solidFill>
            <a:srgbClr val="F6861E"/>
          </a:solidFill>
          <a:ln w="19050">
            <a:noFill/>
          </a:ln>
          <a:effectLst>
            <a:outerShdw blurRad="381000" dist="152400" dir="5400000" sx="90000" sy="90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400" b="1" noProof="0" dirty="0">
                <a:solidFill>
                  <a:schemeClr val="bg1"/>
                </a:solidFill>
                <a:latin typeface="Century Gothic" panose="020B0502020202020204" pitchFamily="34" charset="0"/>
              </a:rPr>
              <a:t>5 à 10 </a:t>
            </a:r>
            <a:r>
              <a:rPr lang="en-ID" sz="1400" b="1" noProof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brevets </a:t>
            </a:r>
            <a:r>
              <a:rPr lang="en-ID" sz="1400" b="1" noProof="0" dirty="0">
                <a:solidFill>
                  <a:schemeClr val="bg1"/>
                </a:solidFill>
                <a:latin typeface="Century Gothic" panose="020B0502020202020204" pitchFamily="34" charset="0"/>
              </a:rPr>
              <a:t>/ an</a:t>
            </a:r>
            <a:endParaRPr kumimoji="0" lang="en-ID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xmlns="" id="{42D5AE69-F431-4DBA-88F9-3AF1CD1BE0C1}"/>
              </a:ext>
            </a:extLst>
          </p:cNvPr>
          <p:cNvSpPr/>
          <p:nvPr/>
        </p:nvSpPr>
        <p:spPr>
          <a:xfrm flipH="1">
            <a:off x="2364473" y="3648907"/>
            <a:ext cx="2559721" cy="527914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19050">
            <a:noFill/>
          </a:ln>
          <a:effectLst>
            <a:outerShdw blurRad="381000" dist="152400" dir="5400000" sx="90000" sy="90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Augmenter </a:t>
            </a:r>
            <a:r>
              <a:rPr kumimoji="0" lang="en-ID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ses</a:t>
            </a:r>
            <a:r>
              <a:rPr kumimoji="0" lang="en-ID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apports</a:t>
            </a:r>
            <a:endParaRPr kumimoji="0" lang="en-ID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B7E254E8-8E99-4540-AF98-78CFC0989E33}"/>
              </a:ext>
            </a:extLst>
          </p:cNvPr>
          <p:cNvSpPr txBox="1"/>
          <p:nvPr/>
        </p:nvSpPr>
        <p:spPr>
          <a:xfrm>
            <a:off x="756093" y="90769"/>
            <a:ext cx="7228795" cy="55399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3400"/>
              </a:lnSpc>
              <a:defRPr sz="2500" b="1"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</a:rPr>
              <a:t>La DC </a:t>
            </a:r>
            <a:r>
              <a:rPr kumimoji="0" lang="fr-FR" sz="2000" b="1" i="0" u="none" strike="noStrike" kern="1200" cap="none" spc="0" normalizeH="0" baseline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</a:rPr>
              <a:t>R&amp;D à moyen terme: les </a:t>
            </a:r>
            <a:r>
              <a:rPr kumimoji="0" lang="fr-FR" sz="2000" b="1" i="0" u="none" strike="noStrike" kern="1200" cap="none" spc="0" normalizeH="0" baseline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</a:rPr>
              <a:t>Ambitions à</a:t>
            </a:r>
            <a:r>
              <a:rPr lang="fr-FR" sz="2000" dirty="0" smtClean="0">
                <a:solidFill>
                  <a:srgbClr val="0C0C0C"/>
                </a:solidFill>
              </a:rPr>
              <a:t> </a:t>
            </a:r>
            <a:r>
              <a:rPr lang="fr-FR" sz="2000" dirty="0">
                <a:solidFill>
                  <a:srgbClr val="0C0C0C"/>
                </a:solidFill>
              </a:rPr>
              <a:t>l’horizon 2027</a:t>
            </a:r>
            <a:endParaRPr kumimoji="0" lang="fr-FR" sz="2000" b="1" i="0" u="none" strike="noStrike" kern="1200" cap="none" spc="0" normalizeH="0" baseline="0" dirty="0">
              <a:ln>
                <a:noFill/>
              </a:ln>
              <a:solidFill>
                <a:srgbClr val="0C0C0C"/>
              </a:solidFill>
              <a:effectLst/>
              <a:uLnTx/>
              <a:uFillTx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EBDF7B52-8490-3445-AA06-60BC3CE9639C}"/>
              </a:ext>
            </a:extLst>
          </p:cNvPr>
          <p:cNvSpPr txBox="1"/>
          <p:nvPr/>
        </p:nvSpPr>
        <p:spPr>
          <a:xfrm>
            <a:off x="1127448" y="1483391"/>
            <a:ext cx="2936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3400"/>
              </a:lnSpc>
              <a:defRPr sz="2500" b="1">
                <a:latin typeface="Century Gothic" panose="020B050202020202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Mettre en place au moins dix brevets d’invention par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D8D29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B801757-788B-5B47-9C95-BB35D0D06D90}"/>
              </a:ext>
            </a:extLst>
          </p:cNvPr>
          <p:cNvSpPr txBox="1"/>
          <p:nvPr/>
        </p:nvSpPr>
        <p:spPr>
          <a:xfrm>
            <a:off x="6828114" y="965190"/>
            <a:ext cx="48725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600" b="1">
                <a:latin typeface="Century Gothic" panose="020B050202020202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Créer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plusieurs nouvelles activités se basant sur l’augmentation du facteur de récupération, la réduction des charges d’exploitation, les nouvelles énergies et le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développement</a:t>
            </a:r>
            <a:r>
              <a:rPr kumimoji="0" lang="fr-FR" b="1" i="0" u="none" strike="noStrike" kern="1200" cap="none" spc="0" normalizeH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durable.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/>
            </a:r>
            <a:b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F60A7285-065F-4E4E-A76E-0E0769A86A49}"/>
              </a:ext>
            </a:extLst>
          </p:cNvPr>
          <p:cNvSpPr txBox="1"/>
          <p:nvPr/>
        </p:nvSpPr>
        <p:spPr>
          <a:xfrm>
            <a:off x="7564177" y="4509955"/>
            <a:ext cx="4475116" cy="1152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600" b="1">
                <a:solidFill>
                  <a:srgbClr val="FD8D29"/>
                </a:solidFill>
                <a:latin typeface="Century Gothic" panose="020B050202020202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</a:t>
            </a:r>
            <a:r>
              <a:rPr kumimoji="0" 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ontribution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 la valorisation de la matière première locale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 à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l’augmentation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D8D2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l’intégration nationale.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D8D29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14DB1EB-7C72-5243-A2EA-52557B86B519}"/>
              </a:ext>
            </a:extLst>
          </p:cNvPr>
          <p:cNvSpPr txBox="1"/>
          <p:nvPr/>
        </p:nvSpPr>
        <p:spPr>
          <a:xfrm>
            <a:off x="511091" y="4533088"/>
            <a:ext cx="39399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600" b="1">
                <a:solidFill>
                  <a:srgbClr val="FD8D29"/>
                </a:solidFill>
                <a:latin typeface="Century Gothic" panose="020B0502020202020204" pitchFamily="34" charset="0"/>
              </a:defRPr>
            </a:lvl1pPr>
          </a:lstStyle>
          <a:p>
            <a:pPr marL="171450" marR="0" lvl="0" indent="-1714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Contribuer à augmenter ses ressources en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plus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value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(directes ou indirectes) aux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environs de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50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millions de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dollars US.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xmlns="" id="{F0DB06CE-6178-42D1-A6DB-EC32343DB53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0" y="118278"/>
            <a:ext cx="284468" cy="42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2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11301251" y="6525395"/>
            <a:ext cx="550633" cy="253383"/>
          </a:xfrm>
        </p:spPr>
        <p:txBody>
          <a:bodyPr/>
          <a:lstStyle>
            <a:lvl1pPr>
              <a:defRPr sz="1000"/>
            </a:lvl1pPr>
          </a:lstStyle>
          <a:p>
            <a:fld id="{57C9965D-C35C-4C81-A866-AF0EB9175DFD}" type="slidenum">
              <a:rPr lang="fr-FR" sz="1200" b="1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fr-FR" sz="12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41240" y="2463977"/>
            <a:ext cx="9383406" cy="189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325" tIns="44162" rIns="88325" bIns="44162"/>
          <a:lstStyle>
            <a:lvl1pPr marL="342900" indent="-342900" algn="l"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defTabSz="9128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9128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defTabSz="9128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altLang="fr-FR" sz="6000" b="1" dirty="0">
                <a:solidFill>
                  <a:srgbClr val="FF9900"/>
                </a:solidFill>
              </a:rPr>
              <a:t>MERCI POUR VOTRE ATTENTION</a:t>
            </a:r>
            <a:endParaRPr lang="fr-FR" altLang="fr-FR" sz="60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7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heme/theme1.xml><?xml version="1.0" encoding="utf-8"?>
<a:theme xmlns:a="http://schemas.openxmlformats.org/drawingml/2006/main" name="Modèle SP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bg1">
              <a:lumMod val="85000"/>
            </a:schemeClr>
          </a:solidFill>
        </a:ln>
      </a:spPr>
      <a:bodyPr rtlCol="0" anchor="ctr"/>
      <a:lstStyle>
        <a:defPPr algn="ctr">
          <a:defRPr sz="10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/>
        </a:solidFill>
      </a:spPr>
      <a:bodyPr wrap="none" rtlCol="0">
        <a:spAutoFit/>
      </a:bodyPr>
      <a:lstStyle>
        <a:defPPr>
          <a:defRPr sz="8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SH2030 Grid 16:9">
  <a:themeElements>
    <a:clrScheme name="Custom 4">
      <a:dk1>
        <a:srgbClr val="000000"/>
      </a:dk1>
      <a:lt1>
        <a:sysClr val="window" lastClr="FFFFFF"/>
      </a:lt1>
      <a:dk2>
        <a:srgbClr val="FE9300"/>
      </a:dk2>
      <a:lt2>
        <a:srgbClr val="F2F2F2"/>
      </a:lt2>
      <a:accent1>
        <a:srgbClr val="000000"/>
      </a:accent1>
      <a:accent2>
        <a:srgbClr val="CC7500"/>
      </a:accent2>
      <a:accent3>
        <a:srgbClr val="D4DF33"/>
      </a:accent3>
      <a:accent4>
        <a:srgbClr val="FFAE43"/>
      </a:accent4>
      <a:accent5>
        <a:srgbClr val="6E6F73"/>
      </a:accent5>
      <a:accent6>
        <a:srgbClr val="FFCF8F"/>
      </a:accent6>
      <a:hlink>
        <a:srgbClr val="FE9300"/>
      </a:hlink>
      <a:folHlink>
        <a:srgbClr val="B2B2B2"/>
      </a:folHlink>
    </a:clrScheme>
    <a:fontScheme name="Custom 1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err="1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chemeClr val="tx1">
              <a:lumMod val="60000"/>
              <a:lumOff val="40000"/>
            </a:schemeClr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Sonat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7400B8"/>
      </a:accent1>
      <a:accent2>
        <a:srgbClr val="6930C3"/>
      </a:accent2>
      <a:accent3>
        <a:srgbClr val="5E60CE"/>
      </a:accent3>
      <a:accent4>
        <a:srgbClr val="5390D9"/>
      </a:accent4>
      <a:accent5>
        <a:srgbClr val="4EA8DE"/>
      </a:accent5>
      <a:accent6>
        <a:srgbClr val="48BFE3"/>
      </a:accent6>
      <a:hlink>
        <a:srgbClr val="0066FF"/>
      </a:hlink>
      <a:folHlink>
        <a:srgbClr val="FF33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heduling Main Theme">
  <a:themeElements>
    <a:clrScheme name="Custom 12">
      <a:dk1>
        <a:srgbClr val="2D2D2D"/>
      </a:dk1>
      <a:lt1>
        <a:srgbClr val="FFFFFF"/>
      </a:lt1>
      <a:dk2>
        <a:srgbClr val="2D2D2D"/>
      </a:dk2>
      <a:lt2>
        <a:srgbClr val="FFFFFF"/>
      </a:lt2>
      <a:accent1>
        <a:srgbClr val="2E7DAE"/>
      </a:accent1>
      <a:accent2>
        <a:srgbClr val="2D85CB"/>
      </a:accent2>
      <a:accent3>
        <a:srgbClr val="D8D8D8"/>
      </a:accent3>
      <a:accent4>
        <a:srgbClr val="BFBFBF"/>
      </a:accent4>
      <a:accent5>
        <a:srgbClr val="969696"/>
      </a:accent5>
      <a:accent6>
        <a:srgbClr val="424242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eduling Main Theme" id="{8F44E00C-01C5-1947-9F64-288DE72E9995}" vid="{A54D7241-00E7-374F-8862-D48A77188A5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23875</TotalTime>
  <Words>3505</Words>
  <Application>Microsoft Office PowerPoint</Application>
  <PresentationFormat>Grand écran</PresentationFormat>
  <Paragraphs>571</Paragraphs>
  <Slides>29</Slides>
  <Notes>10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22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58" baseType="lpstr">
      <vt:lpstr>맑은 고딕</vt:lpstr>
      <vt:lpstr>Algerian</vt:lpstr>
      <vt:lpstr>Arial</vt:lpstr>
      <vt:lpstr>Arial Black</vt:lpstr>
      <vt:lpstr>Calibri</vt:lpstr>
      <vt:lpstr>Calibri Light</vt:lpstr>
      <vt:lpstr>Cambria</vt:lpstr>
      <vt:lpstr>Century Gothic</vt:lpstr>
      <vt:lpstr>Comic Sans MS</vt:lpstr>
      <vt:lpstr>Courier New</vt:lpstr>
      <vt:lpstr>Josefin Slab SemiBold</vt:lpstr>
      <vt:lpstr>Museo Sans 500</vt:lpstr>
      <vt:lpstr>Open Sans</vt:lpstr>
      <vt:lpstr>Open Sans bold</vt:lpstr>
      <vt:lpstr>Roboto</vt:lpstr>
      <vt:lpstr>Rubik</vt:lpstr>
      <vt:lpstr>Rubik Light</vt:lpstr>
      <vt:lpstr>Tahoma</vt:lpstr>
      <vt:lpstr>Times New Roman</vt:lpstr>
      <vt:lpstr>Trebuchet MS</vt:lpstr>
      <vt:lpstr>Verdana</vt:lpstr>
      <vt:lpstr>Wingdings</vt:lpstr>
      <vt:lpstr>Modèle SPE 2</vt:lpstr>
      <vt:lpstr>1_SH2030 Grid 16:9</vt:lpstr>
      <vt:lpstr>Thème Office</vt:lpstr>
      <vt:lpstr>1_Office Theme</vt:lpstr>
      <vt:lpstr>Sheduling Main Theme</vt:lpstr>
      <vt:lpstr>Office Theme</vt:lpstr>
      <vt:lpstr>Diapositive think-cell</vt:lpstr>
      <vt:lpstr>Présentation PowerPoint</vt:lpstr>
      <vt:lpstr>Présentation PowerPoint</vt:lpstr>
      <vt:lpstr>Présentation PowerPoint</vt:lpstr>
      <vt:lpstr>Présentation de la SONATRACH</vt:lpstr>
      <vt:lpstr>Présentation PowerPoint</vt:lpstr>
      <vt:lpstr>Présentation PowerPoint</vt:lpstr>
      <vt:lpstr>Sommaire</vt:lpstr>
      <vt:lpstr>3. Une nouvelle Approche dans l’organisation « LES nouvelles missions »</vt:lpstr>
      <vt:lpstr> Organisation de la Direction Centrale Recherche &amp; Développement </vt:lpstr>
      <vt:lpstr>Missions assignées à la Direction Centrale Recherche &amp; Développement</vt:lpstr>
      <vt:lpstr>Sommaire</vt:lpstr>
      <vt:lpstr>Présentation PowerPoint</vt:lpstr>
      <vt:lpstr>Présentation PowerPoint</vt:lpstr>
      <vt:lpstr>La démarche adoptée</vt:lpstr>
      <vt:lpstr>Quatre pôles technologiques identifiés </vt:lpstr>
      <vt:lpstr>DES ATTENTES importantes pour Sonatrach et l’économie nationale</vt:lpstr>
      <vt:lpstr>Approche de Développement R&amp;D</vt:lpstr>
      <vt:lpstr>Sommaire</vt:lpstr>
      <vt:lpstr>Programme de stratégie de Sonatrach et déclinaisons R&amp;D à horizon 2030</vt:lpstr>
      <vt:lpstr>Programme de Recherche &amp; Développement (2021 – 2026)</vt:lpstr>
      <vt:lpstr>Sommaire</vt:lpstr>
      <vt:lpstr>Présentation PowerPoint</vt:lpstr>
      <vt:lpstr>Partenaires de la DC R&amp;D</vt:lpstr>
      <vt:lpstr>Présentation PowerPoint</vt:lpstr>
      <vt:lpstr>Présentation PowerPoint</vt:lpstr>
      <vt:lpstr>Sommaire</vt:lpstr>
      <vt:lpstr>Challenges : Pérenniser la Fonction R&amp;D et Développement Technologique au Sein de SONATRACH, un Centre de profit important.</vt:lpstr>
      <vt:lpstr>Présentation PowerPoint</vt:lpstr>
      <vt:lpstr>Présentation PowerPoint</vt:lpstr>
    </vt:vector>
  </TitlesOfParts>
  <Company>Sonatrach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Bilans Offre /demande des produits Pétrole brut, Condensat, GPL, Gaz naturel et Produits raffinés</dc:title>
  <dc:creator>AIT-ZAI DHAOUIA</dc:creator>
  <cp:lastModifiedBy>star pc</cp:lastModifiedBy>
  <cp:revision>3059</cp:revision>
  <cp:lastPrinted>2019-09-19T19:14:49Z</cp:lastPrinted>
  <dcterms:created xsi:type="dcterms:W3CDTF">2019-05-22T08:24:29Z</dcterms:created>
  <dcterms:modified xsi:type="dcterms:W3CDTF">2022-05-08T18:06:05Z</dcterms:modified>
</cp:coreProperties>
</file>