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590" r:id="rId3"/>
    <p:sldId id="283" r:id="rId4"/>
    <p:sldId id="578" r:id="rId5"/>
    <p:sldId id="257" r:id="rId6"/>
    <p:sldId id="582" r:id="rId7"/>
    <p:sldId id="587" r:id="rId8"/>
    <p:sldId id="583" r:id="rId9"/>
    <p:sldId id="584" r:id="rId10"/>
    <p:sldId id="585" r:id="rId11"/>
    <p:sldId id="591" r:id="rId12"/>
    <p:sldId id="581" r:id="rId13"/>
    <p:sldId id="5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7D"/>
    <a:srgbClr val="42AFB6"/>
    <a:srgbClr val="CB1B4A"/>
    <a:srgbClr val="C2C923"/>
    <a:srgbClr val="FFFFFF"/>
    <a:srgbClr val="E0E491"/>
    <a:srgbClr val="A0D7DA"/>
    <a:srgbClr val="E58DA4"/>
    <a:srgbClr val="7FBCBE"/>
    <a:srgbClr val="5482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2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4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38EB61-F47A-408A-91E5-EA3E8366711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4AA5562B-258F-43F0-BD91-AEC474F2AF74}">
      <dgm:prSet phldrT="[Texte]" custT="1"/>
      <dgm:spPr>
        <a:solidFill>
          <a:srgbClr val="42AFB6"/>
        </a:solidFill>
      </dgm:spPr>
      <dgm:t>
        <a:bodyPr/>
        <a:lstStyle/>
        <a:p>
          <a:r>
            <a:rPr lang="fr-FR" sz="1500" b="1" dirty="0"/>
            <a:t>C 02</a:t>
          </a:r>
        </a:p>
      </dgm:t>
    </dgm:pt>
    <dgm:pt modelId="{1B458B69-F23C-48C4-91AE-211E90195C49}" type="parTrans" cxnId="{2B777451-AC29-49D1-9019-223922AEF87E}">
      <dgm:prSet/>
      <dgm:spPr/>
      <dgm:t>
        <a:bodyPr/>
        <a:lstStyle/>
        <a:p>
          <a:endParaRPr lang="fr-FR" sz="1500" b="1"/>
        </a:p>
      </dgm:t>
    </dgm:pt>
    <dgm:pt modelId="{06AEE0E1-A7B1-46E4-8653-CAEED48D92C9}" type="sibTrans" cxnId="{2B777451-AC29-49D1-9019-223922AEF87E}">
      <dgm:prSet custT="1"/>
      <dgm:spPr>
        <a:solidFill>
          <a:srgbClr val="007A7D"/>
        </a:solidFill>
      </dgm:spPr>
      <dgm:t>
        <a:bodyPr/>
        <a:lstStyle/>
        <a:p>
          <a:r>
            <a:rPr lang="fr-FR" sz="1500" b="1" dirty="0"/>
            <a:t>C 01</a:t>
          </a:r>
        </a:p>
      </dgm:t>
    </dgm:pt>
    <dgm:pt modelId="{590C3C26-4F0B-4D75-8710-892A98D0E390}">
      <dgm:prSet phldrT="[Texte]" custT="1"/>
      <dgm:spPr>
        <a:solidFill>
          <a:srgbClr val="C2C923"/>
        </a:solidFill>
      </dgm:spPr>
      <dgm:t>
        <a:bodyPr/>
        <a:lstStyle/>
        <a:p>
          <a:r>
            <a:rPr lang="fr-FR" sz="1500" b="1" dirty="0"/>
            <a:t>C 03</a:t>
          </a:r>
        </a:p>
      </dgm:t>
    </dgm:pt>
    <dgm:pt modelId="{71C313E6-DEBA-47E8-B59B-AEF38DCDFDCE}" type="parTrans" cxnId="{02D2D25C-BEB6-4FD8-8587-91181D70AE68}">
      <dgm:prSet/>
      <dgm:spPr/>
      <dgm:t>
        <a:bodyPr/>
        <a:lstStyle/>
        <a:p>
          <a:endParaRPr lang="fr-FR" sz="1500" b="1"/>
        </a:p>
      </dgm:t>
    </dgm:pt>
    <dgm:pt modelId="{E0A1DD34-0657-4063-AAF5-B00BF7D5AC5B}" type="sibTrans" cxnId="{02D2D25C-BEB6-4FD8-8587-91181D70AE68}">
      <dgm:prSet custT="1"/>
      <dgm:spPr>
        <a:solidFill>
          <a:srgbClr val="CB1B4A"/>
        </a:solidFill>
      </dgm:spPr>
      <dgm:t>
        <a:bodyPr/>
        <a:lstStyle/>
        <a:p>
          <a:r>
            <a:rPr lang="fr-FR" sz="1500" b="1" dirty="0"/>
            <a:t>C 04</a:t>
          </a:r>
        </a:p>
      </dgm:t>
    </dgm:pt>
    <dgm:pt modelId="{7E93F786-17C8-4BA5-8B7D-9AE6DCA76183}">
      <dgm:prSet phldrT="[Texte]" custT="1"/>
      <dgm:spPr>
        <a:solidFill>
          <a:srgbClr val="42AFB6"/>
        </a:solidFill>
      </dgm:spPr>
      <dgm:t>
        <a:bodyPr/>
        <a:lstStyle/>
        <a:p>
          <a:r>
            <a:rPr lang="fr-FR" sz="1500" b="1" dirty="0"/>
            <a:t>C 06</a:t>
          </a:r>
        </a:p>
      </dgm:t>
    </dgm:pt>
    <dgm:pt modelId="{29EF2B63-A218-43DD-BDB7-C43C7D597375}" type="parTrans" cxnId="{A6819569-3D22-4C1E-8D78-D1835E15144F}">
      <dgm:prSet/>
      <dgm:spPr/>
      <dgm:t>
        <a:bodyPr/>
        <a:lstStyle/>
        <a:p>
          <a:endParaRPr lang="fr-FR" sz="1500" b="1"/>
        </a:p>
      </dgm:t>
    </dgm:pt>
    <dgm:pt modelId="{85903E88-5770-4059-8888-925C5EF9B2E7}" type="sibTrans" cxnId="{A6819569-3D22-4C1E-8D78-D1835E15144F}">
      <dgm:prSet custT="1"/>
      <dgm:spPr>
        <a:solidFill>
          <a:srgbClr val="CB1B4A"/>
        </a:solidFill>
      </dgm:spPr>
      <dgm:t>
        <a:bodyPr/>
        <a:lstStyle/>
        <a:p>
          <a:r>
            <a:rPr lang="fr-FR" sz="1500" b="1" dirty="0"/>
            <a:t>C 05</a:t>
          </a:r>
        </a:p>
      </dgm:t>
    </dgm:pt>
    <dgm:pt modelId="{03A4D488-D04D-4E22-AF0C-24D27AD84C5A}">
      <dgm:prSet phldrT="[Texte]" custT="1"/>
      <dgm:spPr>
        <a:solidFill>
          <a:srgbClr val="007A7D"/>
        </a:solidFill>
      </dgm:spPr>
      <dgm:t>
        <a:bodyPr/>
        <a:lstStyle/>
        <a:p>
          <a:r>
            <a:rPr lang="fr-FR" sz="1500" b="1" dirty="0"/>
            <a:t>C 07</a:t>
          </a:r>
        </a:p>
      </dgm:t>
    </dgm:pt>
    <dgm:pt modelId="{6BF7EFAE-D783-4B94-86F9-4DDF1D58EEF3}" type="parTrans" cxnId="{35E24DCA-E2AF-4EA2-8BD2-48700CE5C87D}">
      <dgm:prSet/>
      <dgm:spPr/>
      <dgm:t>
        <a:bodyPr/>
        <a:lstStyle/>
        <a:p>
          <a:endParaRPr lang="fr-FR" sz="1500" b="1"/>
        </a:p>
      </dgm:t>
    </dgm:pt>
    <dgm:pt modelId="{A9FDEBEA-AE6E-4622-86FD-D438A0EA2004}" type="sibTrans" cxnId="{35E24DCA-E2AF-4EA2-8BD2-48700CE5C87D}">
      <dgm:prSet custT="1"/>
      <dgm:spPr>
        <a:solidFill>
          <a:srgbClr val="C2C923"/>
        </a:solidFill>
      </dgm:spPr>
      <dgm:t>
        <a:bodyPr/>
        <a:lstStyle/>
        <a:p>
          <a:r>
            <a:rPr lang="fr-FR" sz="1500" b="1" dirty="0"/>
            <a:t>C 08</a:t>
          </a:r>
        </a:p>
      </dgm:t>
    </dgm:pt>
    <dgm:pt modelId="{4750D49B-4790-4E2C-96E3-2E3F97D07EF0}">
      <dgm:prSet custT="1"/>
      <dgm:spPr/>
      <dgm:t>
        <a:bodyPr/>
        <a:lstStyle/>
        <a:p>
          <a:endParaRPr lang="fr-FR" sz="1500" b="1"/>
        </a:p>
      </dgm:t>
    </dgm:pt>
    <dgm:pt modelId="{CBDA24C7-BDD6-4691-9CCD-9819E48EEFE6}" type="parTrans" cxnId="{BA24892E-EDDE-4568-A111-7F39AD6468CA}">
      <dgm:prSet/>
      <dgm:spPr/>
      <dgm:t>
        <a:bodyPr/>
        <a:lstStyle/>
        <a:p>
          <a:endParaRPr lang="fr-FR" sz="1500" b="1"/>
        </a:p>
      </dgm:t>
    </dgm:pt>
    <dgm:pt modelId="{087185C5-2AF1-4529-8D3A-74BED43F03C6}" type="sibTrans" cxnId="{BA24892E-EDDE-4568-A111-7F39AD6468CA}">
      <dgm:prSet/>
      <dgm:spPr/>
      <dgm:t>
        <a:bodyPr/>
        <a:lstStyle/>
        <a:p>
          <a:endParaRPr lang="fr-FR" sz="1500" b="1"/>
        </a:p>
      </dgm:t>
    </dgm:pt>
    <dgm:pt modelId="{33D2CE3D-1812-4CF1-9188-D3AAE9D4DC4A}">
      <dgm:prSet custT="1"/>
      <dgm:spPr>
        <a:solidFill>
          <a:srgbClr val="CB1B4A"/>
        </a:solidFill>
      </dgm:spPr>
      <dgm:t>
        <a:bodyPr/>
        <a:lstStyle/>
        <a:p>
          <a:r>
            <a:rPr lang="fr-FR" sz="1500" b="1" dirty="0"/>
            <a:t>C 15</a:t>
          </a:r>
        </a:p>
      </dgm:t>
    </dgm:pt>
    <dgm:pt modelId="{56F8A05F-1AB4-4F81-BE65-6B0CAB83F300}" type="parTrans" cxnId="{D0EF400C-D622-4730-AB17-A26693AF4856}">
      <dgm:prSet/>
      <dgm:spPr/>
      <dgm:t>
        <a:bodyPr/>
        <a:lstStyle/>
        <a:p>
          <a:endParaRPr lang="fr-FR" sz="1500" b="1"/>
        </a:p>
      </dgm:t>
    </dgm:pt>
    <dgm:pt modelId="{E4F8491B-B31A-498C-8078-415067D1E773}" type="sibTrans" cxnId="{D0EF400C-D622-4730-AB17-A26693AF4856}">
      <dgm:prSet custT="1"/>
      <dgm:spPr>
        <a:solidFill>
          <a:srgbClr val="C2C923"/>
        </a:solidFill>
      </dgm:spPr>
      <dgm:t>
        <a:bodyPr/>
        <a:lstStyle/>
        <a:p>
          <a:r>
            <a:rPr lang="fr-FR" sz="1500" b="1" dirty="0"/>
            <a:t>C 16</a:t>
          </a:r>
        </a:p>
      </dgm:t>
    </dgm:pt>
    <dgm:pt modelId="{D84DCBB5-149D-4E26-9586-96CE48908B91}">
      <dgm:prSet custT="1"/>
      <dgm:spPr>
        <a:solidFill>
          <a:srgbClr val="42AFB6"/>
        </a:solidFill>
      </dgm:spPr>
      <dgm:t>
        <a:bodyPr/>
        <a:lstStyle/>
        <a:p>
          <a:r>
            <a:rPr lang="fr-FR" sz="1500" b="1" dirty="0"/>
            <a:t>C 10</a:t>
          </a:r>
        </a:p>
      </dgm:t>
    </dgm:pt>
    <dgm:pt modelId="{11B5368A-F660-4FC7-A8FC-CB774DD4FBC8}" type="parTrans" cxnId="{8F3AF259-67D5-42F9-8957-676AADE1DBF5}">
      <dgm:prSet/>
      <dgm:spPr/>
      <dgm:t>
        <a:bodyPr/>
        <a:lstStyle/>
        <a:p>
          <a:endParaRPr lang="fr-FR" sz="1500" b="1"/>
        </a:p>
      </dgm:t>
    </dgm:pt>
    <dgm:pt modelId="{DC00CAEB-28DF-4321-B274-F703CF116FE0}" type="sibTrans" cxnId="{8F3AF259-67D5-42F9-8957-676AADE1DBF5}">
      <dgm:prSet custT="1"/>
      <dgm:spPr>
        <a:solidFill>
          <a:srgbClr val="CB1B4A"/>
        </a:solidFill>
      </dgm:spPr>
      <dgm:t>
        <a:bodyPr/>
        <a:lstStyle/>
        <a:p>
          <a:r>
            <a:rPr lang="fr-FR" sz="1500" b="1" dirty="0"/>
            <a:t>C 09</a:t>
          </a:r>
        </a:p>
      </dgm:t>
    </dgm:pt>
    <dgm:pt modelId="{D5695223-01ED-4EA6-A251-B9C3C63CA167}">
      <dgm:prSet custT="1"/>
      <dgm:spPr>
        <a:solidFill>
          <a:srgbClr val="C2C923"/>
        </a:solidFill>
      </dgm:spPr>
      <dgm:t>
        <a:bodyPr/>
        <a:lstStyle/>
        <a:p>
          <a:r>
            <a:rPr lang="fr-FR" sz="1500" b="1" dirty="0"/>
            <a:t>C 11</a:t>
          </a:r>
        </a:p>
      </dgm:t>
    </dgm:pt>
    <dgm:pt modelId="{D56A252D-F335-41AE-BA89-138C8AD81A9E}" type="parTrans" cxnId="{2D7EB44B-3A97-4EDA-9054-B15529A85A92}">
      <dgm:prSet/>
      <dgm:spPr/>
      <dgm:t>
        <a:bodyPr/>
        <a:lstStyle/>
        <a:p>
          <a:endParaRPr lang="fr-FR" sz="1500" b="1"/>
        </a:p>
      </dgm:t>
    </dgm:pt>
    <dgm:pt modelId="{E8D2EEDE-A1F9-499D-94C1-BD75E264EBC8}" type="sibTrans" cxnId="{2D7EB44B-3A97-4EDA-9054-B15529A85A92}">
      <dgm:prSet custT="1"/>
      <dgm:spPr>
        <a:solidFill>
          <a:srgbClr val="007A7D"/>
        </a:solidFill>
      </dgm:spPr>
      <dgm:t>
        <a:bodyPr/>
        <a:lstStyle/>
        <a:p>
          <a:r>
            <a:rPr lang="fr-FR" sz="1500" b="1" dirty="0"/>
            <a:t>C 12</a:t>
          </a:r>
        </a:p>
      </dgm:t>
    </dgm:pt>
    <dgm:pt modelId="{66364914-2B3D-4A78-BBC9-D40D78B960C6}">
      <dgm:prSet custT="1"/>
      <dgm:spPr>
        <a:solidFill>
          <a:srgbClr val="42AFB6"/>
        </a:solidFill>
      </dgm:spPr>
      <dgm:t>
        <a:bodyPr/>
        <a:lstStyle/>
        <a:p>
          <a:r>
            <a:rPr lang="fr-FR" sz="1500" b="1" dirty="0"/>
            <a:t>C 14</a:t>
          </a:r>
        </a:p>
      </dgm:t>
    </dgm:pt>
    <dgm:pt modelId="{84EF1012-225D-4C0A-BA7B-76ADF3550396}" type="parTrans" cxnId="{7E029AED-F45B-4B27-907E-644402A7DFA2}">
      <dgm:prSet/>
      <dgm:spPr/>
      <dgm:t>
        <a:bodyPr/>
        <a:lstStyle/>
        <a:p>
          <a:endParaRPr lang="fr-FR" sz="1500" b="1"/>
        </a:p>
      </dgm:t>
    </dgm:pt>
    <dgm:pt modelId="{43140F46-01D8-4B92-A771-0D9A91C8B189}" type="sibTrans" cxnId="{7E029AED-F45B-4B27-907E-644402A7DFA2}">
      <dgm:prSet custT="1"/>
      <dgm:spPr>
        <a:solidFill>
          <a:srgbClr val="007A7D"/>
        </a:solidFill>
      </dgm:spPr>
      <dgm:t>
        <a:bodyPr/>
        <a:lstStyle/>
        <a:p>
          <a:r>
            <a:rPr lang="fr-FR" sz="1500" b="1" dirty="0"/>
            <a:t>C 13</a:t>
          </a:r>
        </a:p>
      </dgm:t>
    </dgm:pt>
    <dgm:pt modelId="{A1E90367-6B53-4969-B107-554585566D17}" type="pres">
      <dgm:prSet presAssocID="{1038EB61-F47A-408A-91E5-EA3E8366711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3E770D7-6CF0-418A-979A-E73BE207361D}" type="pres">
      <dgm:prSet presAssocID="{4AA5562B-258F-43F0-BD91-AEC474F2AF74}" presName="composite" presStyleCnt="0"/>
      <dgm:spPr/>
    </dgm:pt>
    <dgm:pt modelId="{DA0771CF-6857-4950-9440-7A647415CED1}" type="pres">
      <dgm:prSet presAssocID="{4AA5562B-258F-43F0-BD91-AEC474F2AF74}" presName="Parent1" presStyleLbl="node1" presStyleIdx="0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66B860-F770-46B9-A7F4-4DAB4C3FF922}" type="pres">
      <dgm:prSet presAssocID="{4AA5562B-258F-43F0-BD91-AEC474F2AF74}" presName="Childtext1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B5056CE1-9622-48C0-AF32-C33C1FA2D266}" type="pres">
      <dgm:prSet presAssocID="{4AA5562B-258F-43F0-BD91-AEC474F2AF74}" presName="BalanceSpacing" presStyleCnt="0"/>
      <dgm:spPr/>
    </dgm:pt>
    <dgm:pt modelId="{F412D0ED-F506-484A-806D-856BD7462420}" type="pres">
      <dgm:prSet presAssocID="{4AA5562B-258F-43F0-BD91-AEC474F2AF74}" presName="BalanceSpacing1" presStyleCnt="0"/>
      <dgm:spPr/>
    </dgm:pt>
    <dgm:pt modelId="{93EA9D9E-9ACE-474B-8B78-E73D5A05A74C}" type="pres">
      <dgm:prSet presAssocID="{06AEE0E1-A7B1-46E4-8653-CAEED48D92C9}" presName="Accent1Text" presStyleLbl="node1" presStyleIdx="1" presStyleCnt="16"/>
      <dgm:spPr/>
      <dgm:t>
        <a:bodyPr/>
        <a:lstStyle/>
        <a:p>
          <a:endParaRPr lang="fr-FR"/>
        </a:p>
      </dgm:t>
    </dgm:pt>
    <dgm:pt modelId="{CC71A7F8-CE45-402C-99CC-942E592B808B}" type="pres">
      <dgm:prSet presAssocID="{06AEE0E1-A7B1-46E4-8653-CAEED48D92C9}" presName="spaceBetweenRectangles" presStyleCnt="0"/>
      <dgm:spPr/>
    </dgm:pt>
    <dgm:pt modelId="{68ED9B17-4955-4904-96A0-786E3BFA560C}" type="pres">
      <dgm:prSet presAssocID="{590C3C26-4F0B-4D75-8710-892A98D0E390}" presName="composite" presStyleCnt="0"/>
      <dgm:spPr/>
    </dgm:pt>
    <dgm:pt modelId="{FD614609-916F-454D-932F-4510BDC476D5}" type="pres">
      <dgm:prSet presAssocID="{590C3C26-4F0B-4D75-8710-892A98D0E390}" presName="Parent1" presStyleLbl="node1" presStyleIdx="2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5B4CF3-1A54-467B-A199-6D0C68C43420}" type="pres">
      <dgm:prSet presAssocID="{590C3C26-4F0B-4D75-8710-892A98D0E390}" presName="Childtext1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A15F5D9F-965F-4875-A7C4-0DBD34462611}" type="pres">
      <dgm:prSet presAssocID="{590C3C26-4F0B-4D75-8710-892A98D0E390}" presName="BalanceSpacing" presStyleCnt="0"/>
      <dgm:spPr/>
    </dgm:pt>
    <dgm:pt modelId="{2F5B4E75-CF87-41E2-A0FC-253BB76F6EEF}" type="pres">
      <dgm:prSet presAssocID="{590C3C26-4F0B-4D75-8710-892A98D0E390}" presName="BalanceSpacing1" presStyleCnt="0"/>
      <dgm:spPr/>
    </dgm:pt>
    <dgm:pt modelId="{2246CC27-EB9A-49BB-8D0E-D95F14039FDB}" type="pres">
      <dgm:prSet presAssocID="{E0A1DD34-0657-4063-AAF5-B00BF7D5AC5B}" presName="Accent1Text" presStyleLbl="node1" presStyleIdx="3" presStyleCnt="16"/>
      <dgm:spPr/>
      <dgm:t>
        <a:bodyPr/>
        <a:lstStyle/>
        <a:p>
          <a:endParaRPr lang="fr-FR"/>
        </a:p>
      </dgm:t>
    </dgm:pt>
    <dgm:pt modelId="{BBE9786B-71CF-455B-8A13-43C2DC8D33AA}" type="pres">
      <dgm:prSet presAssocID="{E0A1DD34-0657-4063-AAF5-B00BF7D5AC5B}" presName="spaceBetweenRectangles" presStyleCnt="0"/>
      <dgm:spPr/>
    </dgm:pt>
    <dgm:pt modelId="{AE2CD62D-8451-4977-B826-23AA7AEE3C9B}" type="pres">
      <dgm:prSet presAssocID="{7E93F786-17C8-4BA5-8B7D-9AE6DCA76183}" presName="composite" presStyleCnt="0"/>
      <dgm:spPr/>
    </dgm:pt>
    <dgm:pt modelId="{5FA7EC0B-FFFB-4B0E-8B64-CD189BCD40C4}" type="pres">
      <dgm:prSet presAssocID="{7E93F786-17C8-4BA5-8B7D-9AE6DCA76183}" presName="Parent1" presStyleLbl="node1" presStyleIdx="4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D55451-9EE9-46B7-A26E-8EDA8B5ACFB8}" type="pres">
      <dgm:prSet presAssocID="{7E93F786-17C8-4BA5-8B7D-9AE6DCA76183}" presName="Childtext1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3983ECA5-5443-4A24-9F11-A17FF554EA91}" type="pres">
      <dgm:prSet presAssocID="{7E93F786-17C8-4BA5-8B7D-9AE6DCA76183}" presName="BalanceSpacing" presStyleCnt="0"/>
      <dgm:spPr/>
    </dgm:pt>
    <dgm:pt modelId="{0B0D9B02-6B95-49F2-9EF9-6FE373400B4B}" type="pres">
      <dgm:prSet presAssocID="{7E93F786-17C8-4BA5-8B7D-9AE6DCA76183}" presName="BalanceSpacing1" presStyleCnt="0"/>
      <dgm:spPr/>
    </dgm:pt>
    <dgm:pt modelId="{9A636F7D-1851-4C78-8D1B-F85C809B75AB}" type="pres">
      <dgm:prSet presAssocID="{85903E88-5770-4059-8888-925C5EF9B2E7}" presName="Accent1Text" presStyleLbl="node1" presStyleIdx="5" presStyleCnt="16"/>
      <dgm:spPr/>
      <dgm:t>
        <a:bodyPr/>
        <a:lstStyle/>
        <a:p>
          <a:endParaRPr lang="fr-FR"/>
        </a:p>
      </dgm:t>
    </dgm:pt>
    <dgm:pt modelId="{8EAEF289-FDF5-401F-9EC0-70F98E700095}" type="pres">
      <dgm:prSet presAssocID="{85903E88-5770-4059-8888-925C5EF9B2E7}" presName="spaceBetweenRectangles" presStyleCnt="0"/>
      <dgm:spPr/>
    </dgm:pt>
    <dgm:pt modelId="{EC6B9112-ED17-4DEC-AC19-BABD22F859FA}" type="pres">
      <dgm:prSet presAssocID="{03A4D488-D04D-4E22-AF0C-24D27AD84C5A}" presName="composite" presStyleCnt="0"/>
      <dgm:spPr/>
    </dgm:pt>
    <dgm:pt modelId="{5AEE16C6-1D68-4DD2-BE6D-815495F179EA}" type="pres">
      <dgm:prSet presAssocID="{03A4D488-D04D-4E22-AF0C-24D27AD84C5A}" presName="Parent1" presStyleLbl="node1" presStyleIdx="6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22AA7FB-84E4-49B8-9815-0B3A60219D2B}" type="pres">
      <dgm:prSet presAssocID="{03A4D488-D04D-4E22-AF0C-24D27AD84C5A}" presName="Childtext1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E736F758-0DBA-4BB0-A912-1A6A0058D878}" type="pres">
      <dgm:prSet presAssocID="{03A4D488-D04D-4E22-AF0C-24D27AD84C5A}" presName="BalanceSpacing" presStyleCnt="0"/>
      <dgm:spPr/>
    </dgm:pt>
    <dgm:pt modelId="{2557C652-1DC3-46E1-8CD4-EA7C6E0465E0}" type="pres">
      <dgm:prSet presAssocID="{03A4D488-D04D-4E22-AF0C-24D27AD84C5A}" presName="BalanceSpacing1" presStyleCnt="0"/>
      <dgm:spPr/>
    </dgm:pt>
    <dgm:pt modelId="{EAEA0403-C1AD-4562-AB85-19B3CB1C7DF9}" type="pres">
      <dgm:prSet presAssocID="{A9FDEBEA-AE6E-4622-86FD-D438A0EA2004}" presName="Accent1Text" presStyleLbl="node1" presStyleIdx="7" presStyleCnt="16"/>
      <dgm:spPr/>
      <dgm:t>
        <a:bodyPr/>
        <a:lstStyle/>
        <a:p>
          <a:endParaRPr lang="fr-FR"/>
        </a:p>
      </dgm:t>
    </dgm:pt>
    <dgm:pt modelId="{B2D67FAD-003D-414E-BD84-9ACAAFDA9BB7}" type="pres">
      <dgm:prSet presAssocID="{A9FDEBEA-AE6E-4622-86FD-D438A0EA2004}" presName="spaceBetweenRectangles" presStyleCnt="0"/>
      <dgm:spPr/>
    </dgm:pt>
    <dgm:pt modelId="{5632C9D1-4436-41F9-9BF9-D72EA134FA58}" type="pres">
      <dgm:prSet presAssocID="{D84DCBB5-149D-4E26-9586-96CE48908B91}" presName="composite" presStyleCnt="0"/>
      <dgm:spPr/>
    </dgm:pt>
    <dgm:pt modelId="{608A70C5-AF9E-4562-8A11-9F9244636198}" type="pres">
      <dgm:prSet presAssocID="{D84DCBB5-149D-4E26-9586-96CE48908B91}" presName="Parent1" presStyleLbl="node1" presStyleIdx="8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A6E093-9754-4D01-A439-9136DBE843A7}" type="pres">
      <dgm:prSet presAssocID="{D84DCBB5-149D-4E26-9586-96CE48908B91}" presName="Childtext1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DB8D9366-F62F-49DF-9297-01588AE9721D}" type="pres">
      <dgm:prSet presAssocID="{D84DCBB5-149D-4E26-9586-96CE48908B91}" presName="BalanceSpacing" presStyleCnt="0"/>
      <dgm:spPr/>
    </dgm:pt>
    <dgm:pt modelId="{88BF3131-D906-44CE-A1AA-12CDB71BE650}" type="pres">
      <dgm:prSet presAssocID="{D84DCBB5-149D-4E26-9586-96CE48908B91}" presName="BalanceSpacing1" presStyleCnt="0"/>
      <dgm:spPr/>
    </dgm:pt>
    <dgm:pt modelId="{892001B6-3018-40F2-851B-1E8132637983}" type="pres">
      <dgm:prSet presAssocID="{DC00CAEB-28DF-4321-B274-F703CF116FE0}" presName="Accent1Text" presStyleLbl="node1" presStyleIdx="9" presStyleCnt="16"/>
      <dgm:spPr/>
      <dgm:t>
        <a:bodyPr/>
        <a:lstStyle/>
        <a:p>
          <a:endParaRPr lang="fr-FR"/>
        </a:p>
      </dgm:t>
    </dgm:pt>
    <dgm:pt modelId="{66F86258-313B-49D0-B00D-336E9F7CBB5D}" type="pres">
      <dgm:prSet presAssocID="{DC00CAEB-28DF-4321-B274-F703CF116FE0}" presName="spaceBetweenRectangles" presStyleCnt="0"/>
      <dgm:spPr/>
    </dgm:pt>
    <dgm:pt modelId="{10F7FB90-5526-41EC-8F85-900AF6300294}" type="pres">
      <dgm:prSet presAssocID="{D5695223-01ED-4EA6-A251-B9C3C63CA167}" presName="composite" presStyleCnt="0"/>
      <dgm:spPr/>
    </dgm:pt>
    <dgm:pt modelId="{11F12E62-D005-4EE0-835C-FD03D6418AAC}" type="pres">
      <dgm:prSet presAssocID="{D5695223-01ED-4EA6-A251-B9C3C63CA167}" presName="Parent1" presStyleLbl="node1" presStyleIdx="10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F33457-6DBA-485E-8927-8AA32B92D63A}" type="pres">
      <dgm:prSet presAssocID="{D5695223-01ED-4EA6-A251-B9C3C63CA167}" presName="Childtext1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A1758763-F8C4-4650-A933-D21B6601B7DF}" type="pres">
      <dgm:prSet presAssocID="{D5695223-01ED-4EA6-A251-B9C3C63CA167}" presName="BalanceSpacing" presStyleCnt="0"/>
      <dgm:spPr/>
    </dgm:pt>
    <dgm:pt modelId="{B5F6F3F8-7FC8-405A-A8F6-509610D9D336}" type="pres">
      <dgm:prSet presAssocID="{D5695223-01ED-4EA6-A251-B9C3C63CA167}" presName="BalanceSpacing1" presStyleCnt="0"/>
      <dgm:spPr/>
    </dgm:pt>
    <dgm:pt modelId="{F30038A7-0AED-47C9-BED0-AF3A8D7FA2A2}" type="pres">
      <dgm:prSet presAssocID="{E8D2EEDE-A1F9-499D-94C1-BD75E264EBC8}" presName="Accent1Text" presStyleLbl="node1" presStyleIdx="11" presStyleCnt="16"/>
      <dgm:spPr/>
      <dgm:t>
        <a:bodyPr/>
        <a:lstStyle/>
        <a:p>
          <a:endParaRPr lang="fr-FR"/>
        </a:p>
      </dgm:t>
    </dgm:pt>
    <dgm:pt modelId="{1331CFE5-6769-43AB-975A-0C28852D085C}" type="pres">
      <dgm:prSet presAssocID="{E8D2EEDE-A1F9-499D-94C1-BD75E264EBC8}" presName="spaceBetweenRectangles" presStyleCnt="0"/>
      <dgm:spPr/>
    </dgm:pt>
    <dgm:pt modelId="{17638B20-E4D1-4E3D-AD17-A1CADE1400CF}" type="pres">
      <dgm:prSet presAssocID="{66364914-2B3D-4A78-BBC9-D40D78B960C6}" presName="composite" presStyleCnt="0"/>
      <dgm:spPr/>
    </dgm:pt>
    <dgm:pt modelId="{6A37EF4E-312A-4AEE-A2A2-5FD5A38BF933}" type="pres">
      <dgm:prSet presAssocID="{66364914-2B3D-4A78-BBC9-D40D78B960C6}" presName="Parent1" presStyleLbl="node1" presStyleIdx="12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9D81BC-29A3-4347-8FD1-E7C018DB6EDE}" type="pres">
      <dgm:prSet presAssocID="{66364914-2B3D-4A78-BBC9-D40D78B960C6}" presName="Childtext1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FF090442-870B-4165-9FDD-94EDF3565E82}" type="pres">
      <dgm:prSet presAssocID="{66364914-2B3D-4A78-BBC9-D40D78B960C6}" presName="BalanceSpacing" presStyleCnt="0"/>
      <dgm:spPr/>
    </dgm:pt>
    <dgm:pt modelId="{723C1169-9E07-4FB0-8C53-8E3E7EEB67E8}" type="pres">
      <dgm:prSet presAssocID="{66364914-2B3D-4A78-BBC9-D40D78B960C6}" presName="BalanceSpacing1" presStyleCnt="0"/>
      <dgm:spPr/>
    </dgm:pt>
    <dgm:pt modelId="{C95CCBEF-2E66-4126-B108-5EFE572AD47E}" type="pres">
      <dgm:prSet presAssocID="{43140F46-01D8-4B92-A771-0D9A91C8B189}" presName="Accent1Text" presStyleLbl="node1" presStyleIdx="13" presStyleCnt="16"/>
      <dgm:spPr/>
      <dgm:t>
        <a:bodyPr/>
        <a:lstStyle/>
        <a:p>
          <a:endParaRPr lang="fr-FR"/>
        </a:p>
      </dgm:t>
    </dgm:pt>
    <dgm:pt modelId="{FCC8298E-A110-4824-86AA-CA6D9D0D90FC}" type="pres">
      <dgm:prSet presAssocID="{43140F46-01D8-4B92-A771-0D9A91C8B189}" presName="spaceBetweenRectangles" presStyleCnt="0"/>
      <dgm:spPr/>
    </dgm:pt>
    <dgm:pt modelId="{E2F904EA-9C19-437B-99F3-403FA0B71A9F}" type="pres">
      <dgm:prSet presAssocID="{33D2CE3D-1812-4CF1-9188-D3AAE9D4DC4A}" presName="composite" presStyleCnt="0"/>
      <dgm:spPr/>
    </dgm:pt>
    <dgm:pt modelId="{BAD4C2F9-1058-48A8-85C0-C01CFFFAE850}" type="pres">
      <dgm:prSet presAssocID="{33D2CE3D-1812-4CF1-9188-D3AAE9D4DC4A}" presName="Parent1" presStyleLbl="node1" presStyleIdx="14" presStyleCnt="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1B0F0B-944E-4E2F-9BB1-6AB146852242}" type="pres">
      <dgm:prSet presAssocID="{33D2CE3D-1812-4CF1-9188-D3AAE9D4DC4A}" presName="Childtext1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8A8053-2949-49ED-B4E0-264ADA7E01D2}" type="pres">
      <dgm:prSet presAssocID="{33D2CE3D-1812-4CF1-9188-D3AAE9D4DC4A}" presName="BalanceSpacing" presStyleCnt="0"/>
      <dgm:spPr/>
    </dgm:pt>
    <dgm:pt modelId="{F466C22B-B089-4902-92ED-3D5DFC0902F3}" type="pres">
      <dgm:prSet presAssocID="{33D2CE3D-1812-4CF1-9188-D3AAE9D4DC4A}" presName="BalanceSpacing1" presStyleCnt="0"/>
      <dgm:spPr/>
    </dgm:pt>
    <dgm:pt modelId="{100EAC70-10A1-402C-964C-F88905177C16}" type="pres">
      <dgm:prSet presAssocID="{E4F8491B-B31A-498C-8078-415067D1E773}" presName="Accent1Text" presStyleLbl="node1" presStyleIdx="15" presStyleCnt="16"/>
      <dgm:spPr/>
      <dgm:t>
        <a:bodyPr/>
        <a:lstStyle/>
        <a:p>
          <a:endParaRPr lang="fr-FR"/>
        </a:p>
      </dgm:t>
    </dgm:pt>
  </dgm:ptLst>
  <dgm:cxnLst>
    <dgm:cxn modelId="{46CC2B5E-33EB-4886-B442-4147237A4AA7}" type="presOf" srcId="{D84DCBB5-149D-4E26-9586-96CE48908B91}" destId="{608A70C5-AF9E-4562-8A11-9F9244636198}" srcOrd="0" destOrd="0" presId="urn:microsoft.com/office/officeart/2008/layout/AlternatingHexagons"/>
    <dgm:cxn modelId="{E9376FBE-7292-4AB8-913C-18810CB54CAF}" type="presOf" srcId="{03A4D488-D04D-4E22-AF0C-24D27AD84C5A}" destId="{5AEE16C6-1D68-4DD2-BE6D-815495F179EA}" srcOrd="0" destOrd="0" presId="urn:microsoft.com/office/officeart/2008/layout/AlternatingHexagons"/>
    <dgm:cxn modelId="{54F63587-0B50-4D07-B55A-196F0A6D1C42}" type="presOf" srcId="{4750D49B-4790-4E2C-96E3-2E3F97D07EF0}" destId="{0B1B0F0B-944E-4E2F-9BB1-6AB146852242}" srcOrd="0" destOrd="0" presId="urn:microsoft.com/office/officeart/2008/layout/AlternatingHexagons"/>
    <dgm:cxn modelId="{D0EF400C-D622-4730-AB17-A26693AF4856}" srcId="{1038EB61-F47A-408A-91E5-EA3E8366711D}" destId="{33D2CE3D-1812-4CF1-9188-D3AAE9D4DC4A}" srcOrd="7" destOrd="0" parTransId="{56F8A05F-1AB4-4F81-BE65-6B0CAB83F300}" sibTransId="{E4F8491B-B31A-498C-8078-415067D1E773}"/>
    <dgm:cxn modelId="{9928B9E6-CE60-4019-B2B1-6A75FDBAD6A3}" type="presOf" srcId="{DC00CAEB-28DF-4321-B274-F703CF116FE0}" destId="{892001B6-3018-40F2-851B-1E8132637983}" srcOrd="0" destOrd="0" presId="urn:microsoft.com/office/officeart/2008/layout/AlternatingHexagons"/>
    <dgm:cxn modelId="{02D2D25C-BEB6-4FD8-8587-91181D70AE68}" srcId="{1038EB61-F47A-408A-91E5-EA3E8366711D}" destId="{590C3C26-4F0B-4D75-8710-892A98D0E390}" srcOrd="1" destOrd="0" parTransId="{71C313E6-DEBA-47E8-B59B-AEF38DCDFDCE}" sibTransId="{E0A1DD34-0657-4063-AAF5-B00BF7D5AC5B}"/>
    <dgm:cxn modelId="{65D5F303-BDE4-4656-8E1F-A4646CF740C1}" type="presOf" srcId="{43140F46-01D8-4B92-A771-0D9A91C8B189}" destId="{C95CCBEF-2E66-4126-B108-5EFE572AD47E}" srcOrd="0" destOrd="0" presId="urn:microsoft.com/office/officeart/2008/layout/AlternatingHexagons"/>
    <dgm:cxn modelId="{EC9D2D77-032E-42F2-A59C-4DD21FC69ADE}" type="presOf" srcId="{66364914-2B3D-4A78-BBC9-D40D78B960C6}" destId="{6A37EF4E-312A-4AEE-A2A2-5FD5A38BF933}" srcOrd="0" destOrd="0" presId="urn:microsoft.com/office/officeart/2008/layout/AlternatingHexagons"/>
    <dgm:cxn modelId="{CD5BC7C4-1352-441D-A2FC-878AE0868045}" type="presOf" srcId="{85903E88-5770-4059-8888-925C5EF9B2E7}" destId="{9A636F7D-1851-4C78-8D1B-F85C809B75AB}" srcOrd="0" destOrd="0" presId="urn:microsoft.com/office/officeart/2008/layout/AlternatingHexagons"/>
    <dgm:cxn modelId="{2B777451-AC29-49D1-9019-223922AEF87E}" srcId="{1038EB61-F47A-408A-91E5-EA3E8366711D}" destId="{4AA5562B-258F-43F0-BD91-AEC474F2AF74}" srcOrd="0" destOrd="0" parTransId="{1B458B69-F23C-48C4-91AE-211E90195C49}" sibTransId="{06AEE0E1-A7B1-46E4-8653-CAEED48D92C9}"/>
    <dgm:cxn modelId="{4235C30C-B9FB-4831-99A3-E73B2D698E6E}" type="presOf" srcId="{E8D2EEDE-A1F9-499D-94C1-BD75E264EBC8}" destId="{F30038A7-0AED-47C9-BED0-AF3A8D7FA2A2}" srcOrd="0" destOrd="0" presId="urn:microsoft.com/office/officeart/2008/layout/AlternatingHexagons"/>
    <dgm:cxn modelId="{FB394D5E-6EBF-4CA7-947B-B43FCB2A8525}" type="presOf" srcId="{590C3C26-4F0B-4D75-8710-892A98D0E390}" destId="{FD614609-916F-454D-932F-4510BDC476D5}" srcOrd="0" destOrd="0" presId="urn:microsoft.com/office/officeart/2008/layout/AlternatingHexagons"/>
    <dgm:cxn modelId="{8D42F005-0924-4578-9433-A3B3E4B6D9E2}" type="presOf" srcId="{1038EB61-F47A-408A-91E5-EA3E8366711D}" destId="{A1E90367-6B53-4969-B107-554585566D17}" srcOrd="0" destOrd="0" presId="urn:microsoft.com/office/officeart/2008/layout/AlternatingHexagons"/>
    <dgm:cxn modelId="{8F3AF259-67D5-42F9-8957-676AADE1DBF5}" srcId="{1038EB61-F47A-408A-91E5-EA3E8366711D}" destId="{D84DCBB5-149D-4E26-9586-96CE48908B91}" srcOrd="4" destOrd="0" parTransId="{11B5368A-F660-4FC7-A8FC-CB774DD4FBC8}" sibTransId="{DC00CAEB-28DF-4321-B274-F703CF116FE0}"/>
    <dgm:cxn modelId="{2D7EB44B-3A97-4EDA-9054-B15529A85A92}" srcId="{1038EB61-F47A-408A-91E5-EA3E8366711D}" destId="{D5695223-01ED-4EA6-A251-B9C3C63CA167}" srcOrd="5" destOrd="0" parTransId="{D56A252D-F335-41AE-BA89-138C8AD81A9E}" sibTransId="{E8D2EEDE-A1F9-499D-94C1-BD75E264EBC8}"/>
    <dgm:cxn modelId="{9E2641B2-DBD2-417D-B1BF-DF61A6DBD65D}" type="presOf" srcId="{06AEE0E1-A7B1-46E4-8653-CAEED48D92C9}" destId="{93EA9D9E-9ACE-474B-8B78-E73D5A05A74C}" srcOrd="0" destOrd="0" presId="urn:microsoft.com/office/officeart/2008/layout/AlternatingHexagons"/>
    <dgm:cxn modelId="{3ED2B65D-F05D-4B84-BCA4-4C6D90A9EC3A}" type="presOf" srcId="{33D2CE3D-1812-4CF1-9188-D3AAE9D4DC4A}" destId="{BAD4C2F9-1058-48A8-85C0-C01CFFFAE850}" srcOrd="0" destOrd="0" presId="urn:microsoft.com/office/officeart/2008/layout/AlternatingHexagons"/>
    <dgm:cxn modelId="{A6819569-3D22-4C1E-8D78-D1835E15144F}" srcId="{1038EB61-F47A-408A-91E5-EA3E8366711D}" destId="{7E93F786-17C8-4BA5-8B7D-9AE6DCA76183}" srcOrd="2" destOrd="0" parTransId="{29EF2B63-A218-43DD-BDB7-C43C7D597375}" sibTransId="{85903E88-5770-4059-8888-925C5EF9B2E7}"/>
    <dgm:cxn modelId="{BA24892E-EDDE-4568-A111-7F39AD6468CA}" srcId="{33D2CE3D-1812-4CF1-9188-D3AAE9D4DC4A}" destId="{4750D49B-4790-4E2C-96E3-2E3F97D07EF0}" srcOrd="0" destOrd="0" parTransId="{CBDA24C7-BDD6-4691-9CCD-9819E48EEFE6}" sibTransId="{087185C5-2AF1-4529-8D3A-74BED43F03C6}"/>
    <dgm:cxn modelId="{30500C7D-9CE0-4CA5-ADDC-2999566DBE58}" type="presOf" srcId="{A9FDEBEA-AE6E-4622-86FD-D438A0EA2004}" destId="{EAEA0403-C1AD-4562-AB85-19B3CB1C7DF9}" srcOrd="0" destOrd="0" presId="urn:microsoft.com/office/officeart/2008/layout/AlternatingHexagons"/>
    <dgm:cxn modelId="{B8613DA4-7554-4CB3-9FFA-518FF0140A08}" type="presOf" srcId="{7E93F786-17C8-4BA5-8B7D-9AE6DCA76183}" destId="{5FA7EC0B-FFFB-4B0E-8B64-CD189BCD40C4}" srcOrd="0" destOrd="0" presId="urn:microsoft.com/office/officeart/2008/layout/AlternatingHexagons"/>
    <dgm:cxn modelId="{7E029AED-F45B-4B27-907E-644402A7DFA2}" srcId="{1038EB61-F47A-408A-91E5-EA3E8366711D}" destId="{66364914-2B3D-4A78-BBC9-D40D78B960C6}" srcOrd="6" destOrd="0" parTransId="{84EF1012-225D-4C0A-BA7B-76ADF3550396}" sibTransId="{43140F46-01D8-4B92-A771-0D9A91C8B189}"/>
    <dgm:cxn modelId="{9AE59D06-0F2E-4688-8685-6CEED392E98C}" type="presOf" srcId="{4AA5562B-258F-43F0-BD91-AEC474F2AF74}" destId="{DA0771CF-6857-4950-9440-7A647415CED1}" srcOrd="0" destOrd="0" presId="urn:microsoft.com/office/officeart/2008/layout/AlternatingHexagons"/>
    <dgm:cxn modelId="{35E24DCA-E2AF-4EA2-8BD2-48700CE5C87D}" srcId="{1038EB61-F47A-408A-91E5-EA3E8366711D}" destId="{03A4D488-D04D-4E22-AF0C-24D27AD84C5A}" srcOrd="3" destOrd="0" parTransId="{6BF7EFAE-D783-4B94-86F9-4DDF1D58EEF3}" sibTransId="{A9FDEBEA-AE6E-4622-86FD-D438A0EA2004}"/>
    <dgm:cxn modelId="{C754AD37-6D9C-466D-A6C8-C98DAE6F88B4}" type="presOf" srcId="{D5695223-01ED-4EA6-A251-B9C3C63CA167}" destId="{11F12E62-D005-4EE0-835C-FD03D6418AAC}" srcOrd="0" destOrd="0" presId="urn:microsoft.com/office/officeart/2008/layout/AlternatingHexagons"/>
    <dgm:cxn modelId="{C369BAC3-35C1-4DD5-B01D-CACEF62BF058}" type="presOf" srcId="{E0A1DD34-0657-4063-AAF5-B00BF7D5AC5B}" destId="{2246CC27-EB9A-49BB-8D0E-D95F14039FDB}" srcOrd="0" destOrd="0" presId="urn:microsoft.com/office/officeart/2008/layout/AlternatingHexagons"/>
    <dgm:cxn modelId="{B0D05AEA-B372-47DC-94CA-754CF2C04984}" type="presOf" srcId="{E4F8491B-B31A-498C-8078-415067D1E773}" destId="{100EAC70-10A1-402C-964C-F88905177C16}" srcOrd="0" destOrd="0" presId="urn:microsoft.com/office/officeart/2008/layout/AlternatingHexagons"/>
    <dgm:cxn modelId="{FF8AC6C7-E8D7-4125-B612-07A30AEEBDBF}" type="presParOf" srcId="{A1E90367-6B53-4969-B107-554585566D17}" destId="{03E770D7-6CF0-418A-979A-E73BE207361D}" srcOrd="0" destOrd="0" presId="urn:microsoft.com/office/officeart/2008/layout/AlternatingHexagons"/>
    <dgm:cxn modelId="{26CF2908-D996-495D-94C6-F28571F57ABA}" type="presParOf" srcId="{03E770D7-6CF0-418A-979A-E73BE207361D}" destId="{DA0771CF-6857-4950-9440-7A647415CED1}" srcOrd="0" destOrd="0" presId="urn:microsoft.com/office/officeart/2008/layout/AlternatingHexagons"/>
    <dgm:cxn modelId="{11884FA7-E426-4258-8A74-F0D877E02081}" type="presParOf" srcId="{03E770D7-6CF0-418A-979A-E73BE207361D}" destId="{7366B860-F770-46B9-A7F4-4DAB4C3FF922}" srcOrd="1" destOrd="0" presId="urn:microsoft.com/office/officeart/2008/layout/AlternatingHexagons"/>
    <dgm:cxn modelId="{0C5CD998-D0B1-4027-8522-D1AE11989C1B}" type="presParOf" srcId="{03E770D7-6CF0-418A-979A-E73BE207361D}" destId="{B5056CE1-9622-48C0-AF32-C33C1FA2D266}" srcOrd="2" destOrd="0" presId="urn:microsoft.com/office/officeart/2008/layout/AlternatingHexagons"/>
    <dgm:cxn modelId="{9F6DD194-8927-48FD-A290-2C429713767A}" type="presParOf" srcId="{03E770D7-6CF0-418A-979A-E73BE207361D}" destId="{F412D0ED-F506-484A-806D-856BD7462420}" srcOrd="3" destOrd="0" presId="urn:microsoft.com/office/officeart/2008/layout/AlternatingHexagons"/>
    <dgm:cxn modelId="{77C663E3-556A-4773-AD81-AB2FC5C82D09}" type="presParOf" srcId="{03E770D7-6CF0-418A-979A-E73BE207361D}" destId="{93EA9D9E-9ACE-474B-8B78-E73D5A05A74C}" srcOrd="4" destOrd="0" presId="urn:microsoft.com/office/officeart/2008/layout/AlternatingHexagons"/>
    <dgm:cxn modelId="{1EF8BB83-E90C-49C5-9A78-6FDC3D61A582}" type="presParOf" srcId="{A1E90367-6B53-4969-B107-554585566D17}" destId="{CC71A7F8-CE45-402C-99CC-942E592B808B}" srcOrd="1" destOrd="0" presId="urn:microsoft.com/office/officeart/2008/layout/AlternatingHexagons"/>
    <dgm:cxn modelId="{C2EFFE8F-88F9-4C17-ACB8-355618EB2500}" type="presParOf" srcId="{A1E90367-6B53-4969-B107-554585566D17}" destId="{68ED9B17-4955-4904-96A0-786E3BFA560C}" srcOrd="2" destOrd="0" presId="urn:microsoft.com/office/officeart/2008/layout/AlternatingHexagons"/>
    <dgm:cxn modelId="{E0FE9101-5D46-4FDB-BA02-93FCB2949C67}" type="presParOf" srcId="{68ED9B17-4955-4904-96A0-786E3BFA560C}" destId="{FD614609-916F-454D-932F-4510BDC476D5}" srcOrd="0" destOrd="0" presId="urn:microsoft.com/office/officeart/2008/layout/AlternatingHexagons"/>
    <dgm:cxn modelId="{5AAD2DC8-5D46-41CE-AA3D-06E232D77FBD}" type="presParOf" srcId="{68ED9B17-4955-4904-96A0-786E3BFA560C}" destId="{275B4CF3-1A54-467B-A199-6D0C68C43420}" srcOrd="1" destOrd="0" presId="urn:microsoft.com/office/officeart/2008/layout/AlternatingHexagons"/>
    <dgm:cxn modelId="{F423206E-687D-4235-8751-A594EE5DEDEB}" type="presParOf" srcId="{68ED9B17-4955-4904-96A0-786E3BFA560C}" destId="{A15F5D9F-965F-4875-A7C4-0DBD34462611}" srcOrd="2" destOrd="0" presId="urn:microsoft.com/office/officeart/2008/layout/AlternatingHexagons"/>
    <dgm:cxn modelId="{34531876-92E3-4ADB-B708-BFCDB6481C34}" type="presParOf" srcId="{68ED9B17-4955-4904-96A0-786E3BFA560C}" destId="{2F5B4E75-CF87-41E2-A0FC-253BB76F6EEF}" srcOrd="3" destOrd="0" presId="urn:microsoft.com/office/officeart/2008/layout/AlternatingHexagons"/>
    <dgm:cxn modelId="{8C279375-063D-406C-88EC-F11A54D6CF94}" type="presParOf" srcId="{68ED9B17-4955-4904-96A0-786E3BFA560C}" destId="{2246CC27-EB9A-49BB-8D0E-D95F14039FDB}" srcOrd="4" destOrd="0" presId="urn:microsoft.com/office/officeart/2008/layout/AlternatingHexagons"/>
    <dgm:cxn modelId="{486ED169-0CCE-49ED-873F-587710C57086}" type="presParOf" srcId="{A1E90367-6B53-4969-B107-554585566D17}" destId="{BBE9786B-71CF-455B-8A13-43C2DC8D33AA}" srcOrd="3" destOrd="0" presId="urn:microsoft.com/office/officeart/2008/layout/AlternatingHexagons"/>
    <dgm:cxn modelId="{E4CF47B7-74F9-43ED-9FA5-627514CA7C3D}" type="presParOf" srcId="{A1E90367-6B53-4969-B107-554585566D17}" destId="{AE2CD62D-8451-4977-B826-23AA7AEE3C9B}" srcOrd="4" destOrd="0" presId="urn:microsoft.com/office/officeart/2008/layout/AlternatingHexagons"/>
    <dgm:cxn modelId="{82E416EC-CBE3-488E-B813-635E722E3C57}" type="presParOf" srcId="{AE2CD62D-8451-4977-B826-23AA7AEE3C9B}" destId="{5FA7EC0B-FFFB-4B0E-8B64-CD189BCD40C4}" srcOrd="0" destOrd="0" presId="urn:microsoft.com/office/officeart/2008/layout/AlternatingHexagons"/>
    <dgm:cxn modelId="{56EE9746-1250-45DB-B601-F2D700D54D24}" type="presParOf" srcId="{AE2CD62D-8451-4977-B826-23AA7AEE3C9B}" destId="{2CD55451-9EE9-46B7-A26E-8EDA8B5ACFB8}" srcOrd="1" destOrd="0" presId="urn:microsoft.com/office/officeart/2008/layout/AlternatingHexagons"/>
    <dgm:cxn modelId="{CD9058FD-889A-44CF-8731-1B547975F8F0}" type="presParOf" srcId="{AE2CD62D-8451-4977-B826-23AA7AEE3C9B}" destId="{3983ECA5-5443-4A24-9F11-A17FF554EA91}" srcOrd="2" destOrd="0" presId="urn:microsoft.com/office/officeart/2008/layout/AlternatingHexagons"/>
    <dgm:cxn modelId="{A11D1166-8D5E-479D-B4F8-CB117578C798}" type="presParOf" srcId="{AE2CD62D-8451-4977-B826-23AA7AEE3C9B}" destId="{0B0D9B02-6B95-49F2-9EF9-6FE373400B4B}" srcOrd="3" destOrd="0" presId="urn:microsoft.com/office/officeart/2008/layout/AlternatingHexagons"/>
    <dgm:cxn modelId="{FF392523-2A6B-4690-AE5D-226E50295A31}" type="presParOf" srcId="{AE2CD62D-8451-4977-B826-23AA7AEE3C9B}" destId="{9A636F7D-1851-4C78-8D1B-F85C809B75AB}" srcOrd="4" destOrd="0" presId="urn:microsoft.com/office/officeart/2008/layout/AlternatingHexagons"/>
    <dgm:cxn modelId="{FD7BF7C8-A9AF-4F0E-A53A-87FC9E7D2B24}" type="presParOf" srcId="{A1E90367-6B53-4969-B107-554585566D17}" destId="{8EAEF289-FDF5-401F-9EC0-70F98E700095}" srcOrd="5" destOrd="0" presId="urn:microsoft.com/office/officeart/2008/layout/AlternatingHexagons"/>
    <dgm:cxn modelId="{80C4B174-8B24-4A5C-8FF7-E7DDD5E60A14}" type="presParOf" srcId="{A1E90367-6B53-4969-B107-554585566D17}" destId="{EC6B9112-ED17-4DEC-AC19-BABD22F859FA}" srcOrd="6" destOrd="0" presId="urn:microsoft.com/office/officeart/2008/layout/AlternatingHexagons"/>
    <dgm:cxn modelId="{581E64C8-EBD1-46AE-84CB-85FEDC3BC84D}" type="presParOf" srcId="{EC6B9112-ED17-4DEC-AC19-BABD22F859FA}" destId="{5AEE16C6-1D68-4DD2-BE6D-815495F179EA}" srcOrd="0" destOrd="0" presId="urn:microsoft.com/office/officeart/2008/layout/AlternatingHexagons"/>
    <dgm:cxn modelId="{54A46B45-8375-4C62-B547-155F9A0982AA}" type="presParOf" srcId="{EC6B9112-ED17-4DEC-AC19-BABD22F859FA}" destId="{922AA7FB-84E4-49B8-9815-0B3A60219D2B}" srcOrd="1" destOrd="0" presId="urn:microsoft.com/office/officeart/2008/layout/AlternatingHexagons"/>
    <dgm:cxn modelId="{790C9054-B4D8-4F38-9FF8-FAB792284C41}" type="presParOf" srcId="{EC6B9112-ED17-4DEC-AC19-BABD22F859FA}" destId="{E736F758-0DBA-4BB0-A912-1A6A0058D878}" srcOrd="2" destOrd="0" presId="urn:microsoft.com/office/officeart/2008/layout/AlternatingHexagons"/>
    <dgm:cxn modelId="{0EB5041F-5D5D-44F0-A5E0-9B67683DDDCE}" type="presParOf" srcId="{EC6B9112-ED17-4DEC-AC19-BABD22F859FA}" destId="{2557C652-1DC3-46E1-8CD4-EA7C6E0465E0}" srcOrd="3" destOrd="0" presId="urn:microsoft.com/office/officeart/2008/layout/AlternatingHexagons"/>
    <dgm:cxn modelId="{91A684A2-2F8D-4D19-9743-9C81771B9771}" type="presParOf" srcId="{EC6B9112-ED17-4DEC-AC19-BABD22F859FA}" destId="{EAEA0403-C1AD-4562-AB85-19B3CB1C7DF9}" srcOrd="4" destOrd="0" presId="urn:microsoft.com/office/officeart/2008/layout/AlternatingHexagons"/>
    <dgm:cxn modelId="{98225650-72D0-4015-83A1-4D4666259AAF}" type="presParOf" srcId="{A1E90367-6B53-4969-B107-554585566D17}" destId="{B2D67FAD-003D-414E-BD84-9ACAAFDA9BB7}" srcOrd="7" destOrd="0" presId="urn:microsoft.com/office/officeart/2008/layout/AlternatingHexagons"/>
    <dgm:cxn modelId="{9F109B3C-4072-428A-B096-5BE037B54268}" type="presParOf" srcId="{A1E90367-6B53-4969-B107-554585566D17}" destId="{5632C9D1-4436-41F9-9BF9-D72EA134FA58}" srcOrd="8" destOrd="0" presId="urn:microsoft.com/office/officeart/2008/layout/AlternatingHexagons"/>
    <dgm:cxn modelId="{20966928-C315-4B6A-AC9B-D3DA2EBBBDB9}" type="presParOf" srcId="{5632C9D1-4436-41F9-9BF9-D72EA134FA58}" destId="{608A70C5-AF9E-4562-8A11-9F9244636198}" srcOrd="0" destOrd="0" presId="urn:microsoft.com/office/officeart/2008/layout/AlternatingHexagons"/>
    <dgm:cxn modelId="{D128348F-8A21-437C-87A8-BFC17FB72995}" type="presParOf" srcId="{5632C9D1-4436-41F9-9BF9-D72EA134FA58}" destId="{D8A6E093-9754-4D01-A439-9136DBE843A7}" srcOrd="1" destOrd="0" presId="urn:microsoft.com/office/officeart/2008/layout/AlternatingHexagons"/>
    <dgm:cxn modelId="{C32982CC-8035-4ED7-A555-6D6841E759C1}" type="presParOf" srcId="{5632C9D1-4436-41F9-9BF9-D72EA134FA58}" destId="{DB8D9366-F62F-49DF-9297-01588AE9721D}" srcOrd="2" destOrd="0" presId="urn:microsoft.com/office/officeart/2008/layout/AlternatingHexagons"/>
    <dgm:cxn modelId="{861BE5FA-D1B2-4091-892D-A371E0BFAA65}" type="presParOf" srcId="{5632C9D1-4436-41F9-9BF9-D72EA134FA58}" destId="{88BF3131-D906-44CE-A1AA-12CDB71BE650}" srcOrd="3" destOrd="0" presId="urn:microsoft.com/office/officeart/2008/layout/AlternatingHexagons"/>
    <dgm:cxn modelId="{BCC608DD-9080-44B7-931F-3272146520E1}" type="presParOf" srcId="{5632C9D1-4436-41F9-9BF9-D72EA134FA58}" destId="{892001B6-3018-40F2-851B-1E8132637983}" srcOrd="4" destOrd="0" presId="urn:microsoft.com/office/officeart/2008/layout/AlternatingHexagons"/>
    <dgm:cxn modelId="{0B7C15AA-3413-41E4-BE0A-97CAF642D39C}" type="presParOf" srcId="{A1E90367-6B53-4969-B107-554585566D17}" destId="{66F86258-313B-49D0-B00D-336E9F7CBB5D}" srcOrd="9" destOrd="0" presId="urn:microsoft.com/office/officeart/2008/layout/AlternatingHexagons"/>
    <dgm:cxn modelId="{1D964F7F-9822-4C51-A99F-4595F078FE54}" type="presParOf" srcId="{A1E90367-6B53-4969-B107-554585566D17}" destId="{10F7FB90-5526-41EC-8F85-900AF6300294}" srcOrd="10" destOrd="0" presId="urn:microsoft.com/office/officeart/2008/layout/AlternatingHexagons"/>
    <dgm:cxn modelId="{8B2BE17B-C1EF-4A62-954C-741DE6BBBE6F}" type="presParOf" srcId="{10F7FB90-5526-41EC-8F85-900AF6300294}" destId="{11F12E62-D005-4EE0-835C-FD03D6418AAC}" srcOrd="0" destOrd="0" presId="urn:microsoft.com/office/officeart/2008/layout/AlternatingHexagons"/>
    <dgm:cxn modelId="{10F4DF4E-075D-4262-9CE0-80E57004DB8F}" type="presParOf" srcId="{10F7FB90-5526-41EC-8F85-900AF6300294}" destId="{15F33457-6DBA-485E-8927-8AA32B92D63A}" srcOrd="1" destOrd="0" presId="urn:microsoft.com/office/officeart/2008/layout/AlternatingHexagons"/>
    <dgm:cxn modelId="{02C2FFA6-C496-41FE-9DA7-741C8ECAB525}" type="presParOf" srcId="{10F7FB90-5526-41EC-8F85-900AF6300294}" destId="{A1758763-F8C4-4650-A933-D21B6601B7DF}" srcOrd="2" destOrd="0" presId="urn:microsoft.com/office/officeart/2008/layout/AlternatingHexagons"/>
    <dgm:cxn modelId="{76795FBE-644B-4622-976E-CF374C6AC70F}" type="presParOf" srcId="{10F7FB90-5526-41EC-8F85-900AF6300294}" destId="{B5F6F3F8-7FC8-405A-A8F6-509610D9D336}" srcOrd="3" destOrd="0" presId="urn:microsoft.com/office/officeart/2008/layout/AlternatingHexagons"/>
    <dgm:cxn modelId="{A3E033B2-9025-41C7-AFD8-0D2FA5F4E89B}" type="presParOf" srcId="{10F7FB90-5526-41EC-8F85-900AF6300294}" destId="{F30038A7-0AED-47C9-BED0-AF3A8D7FA2A2}" srcOrd="4" destOrd="0" presId="urn:microsoft.com/office/officeart/2008/layout/AlternatingHexagons"/>
    <dgm:cxn modelId="{9BBEE794-F664-4E23-9705-FCF5444F5C50}" type="presParOf" srcId="{A1E90367-6B53-4969-B107-554585566D17}" destId="{1331CFE5-6769-43AB-975A-0C28852D085C}" srcOrd="11" destOrd="0" presId="urn:microsoft.com/office/officeart/2008/layout/AlternatingHexagons"/>
    <dgm:cxn modelId="{6E1AF4CD-1444-4E9D-94DE-E8E6F1C564DC}" type="presParOf" srcId="{A1E90367-6B53-4969-B107-554585566D17}" destId="{17638B20-E4D1-4E3D-AD17-A1CADE1400CF}" srcOrd="12" destOrd="0" presId="urn:microsoft.com/office/officeart/2008/layout/AlternatingHexagons"/>
    <dgm:cxn modelId="{ADFB69EA-18BA-44A0-AF5D-4086A390F193}" type="presParOf" srcId="{17638B20-E4D1-4E3D-AD17-A1CADE1400CF}" destId="{6A37EF4E-312A-4AEE-A2A2-5FD5A38BF933}" srcOrd="0" destOrd="0" presId="urn:microsoft.com/office/officeart/2008/layout/AlternatingHexagons"/>
    <dgm:cxn modelId="{824DE7D5-479A-4236-B74E-186F388092D2}" type="presParOf" srcId="{17638B20-E4D1-4E3D-AD17-A1CADE1400CF}" destId="{2A9D81BC-29A3-4347-8FD1-E7C018DB6EDE}" srcOrd="1" destOrd="0" presId="urn:microsoft.com/office/officeart/2008/layout/AlternatingHexagons"/>
    <dgm:cxn modelId="{F3112CEA-5559-446B-841B-F4BC3D98EA2E}" type="presParOf" srcId="{17638B20-E4D1-4E3D-AD17-A1CADE1400CF}" destId="{FF090442-870B-4165-9FDD-94EDF3565E82}" srcOrd="2" destOrd="0" presId="urn:microsoft.com/office/officeart/2008/layout/AlternatingHexagons"/>
    <dgm:cxn modelId="{C5696A76-BCD6-464A-9E9B-B713FCCD30D6}" type="presParOf" srcId="{17638B20-E4D1-4E3D-AD17-A1CADE1400CF}" destId="{723C1169-9E07-4FB0-8C53-8E3E7EEB67E8}" srcOrd="3" destOrd="0" presId="urn:microsoft.com/office/officeart/2008/layout/AlternatingHexagons"/>
    <dgm:cxn modelId="{D2B799C6-E805-4D2B-AC5F-B31A877143E3}" type="presParOf" srcId="{17638B20-E4D1-4E3D-AD17-A1CADE1400CF}" destId="{C95CCBEF-2E66-4126-B108-5EFE572AD47E}" srcOrd="4" destOrd="0" presId="urn:microsoft.com/office/officeart/2008/layout/AlternatingHexagons"/>
    <dgm:cxn modelId="{2A54E0E4-D85E-4957-8D42-769CA6E88AF0}" type="presParOf" srcId="{A1E90367-6B53-4969-B107-554585566D17}" destId="{FCC8298E-A110-4824-86AA-CA6D9D0D90FC}" srcOrd="13" destOrd="0" presId="urn:microsoft.com/office/officeart/2008/layout/AlternatingHexagons"/>
    <dgm:cxn modelId="{501C3ADD-1A06-4401-BC73-0EA47B6F4050}" type="presParOf" srcId="{A1E90367-6B53-4969-B107-554585566D17}" destId="{E2F904EA-9C19-437B-99F3-403FA0B71A9F}" srcOrd="14" destOrd="0" presId="urn:microsoft.com/office/officeart/2008/layout/AlternatingHexagons"/>
    <dgm:cxn modelId="{13EB4D7E-CAAA-4060-B066-9BAAF5918E00}" type="presParOf" srcId="{E2F904EA-9C19-437B-99F3-403FA0B71A9F}" destId="{BAD4C2F9-1058-48A8-85C0-C01CFFFAE850}" srcOrd="0" destOrd="0" presId="urn:microsoft.com/office/officeart/2008/layout/AlternatingHexagons"/>
    <dgm:cxn modelId="{DE8D97A9-2551-4F39-B393-2271F5A2AFF5}" type="presParOf" srcId="{E2F904EA-9C19-437B-99F3-403FA0B71A9F}" destId="{0B1B0F0B-944E-4E2F-9BB1-6AB146852242}" srcOrd="1" destOrd="0" presId="urn:microsoft.com/office/officeart/2008/layout/AlternatingHexagons"/>
    <dgm:cxn modelId="{422F6B2F-AF8F-40C6-8869-2EE03B22FD62}" type="presParOf" srcId="{E2F904EA-9C19-437B-99F3-403FA0B71A9F}" destId="{ED8A8053-2949-49ED-B4E0-264ADA7E01D2}" srcOrd="2" destOrd="0" presId="urn:microsoft.com/office/officeart/2008/layout/AlternatingHexagons"/>
    <dgm:cxn modelId="{5D47C001-5C5B-43CF-AB9C-D28CA6DA2C1D}" type="presParOf" srcId="{E2F904EA-9C19-437B-99F3-403FA0B71A9F}" destId="{F466C22B-B089-4902-92ED-3D5DFC0902F3}" srcOrd="3" destOrd="0" presId="urn:microsoft.com/office/officeart/2008/layout/AlternatingHexagons"/>
    <dgm:cxn modelId="{00ACEE9E-C275-4AF3-99AB-E45D6375CF7A}" type="presParOf" srcId="{E2F904EA-9C19-437B-99F3-403FA0B71A9F}" destId="{100EAC70-10A1-402C-964C-F88905177C1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771CF-6857-4950-9440-7A647415CED1}">
      <dsp:nvSpPr>
        <dsp:cNvPr id="0" name=""/>
        <dsp:cNvSpPr/>
      </dsp:nvSpPr>
      <dsp:spPr>
        <a:xfrm rot="5400000">
          <a:off x="3425234" y="51358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42A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02</a:t>
          </a:r>
        </a:p>
      </dsp:txBody>
      <dsp:txXfrm rot="-5400000">
        <a:off x="3581768" y="122246"/>
        <a:ext cx="467358" cy="537194"/>
      </dsp:txXfrm>
    </dsp:sp>
    <dsp:sp modelId="{7366B860-F770-46B9-A7F4-4DAB4C3FF922}">
      <dsp:nvSpPr>
        <dsp:cNvPr id="0" name=""/>
        <dsp:cNvSpPr/>
      </dsp:nvSpPr>
      <dsp:spPr>
        <a:xfrm>
          <a:off x="4175536" y="156715"/>
          <a:ext cx="870955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A9D9E-9ACE-474B-8B78-E73D5A05A74C}">
      <dsp:nvSpPr>
        <dsp:cNvPr id="0" name=""/>
        <dsp:cNvSpPr/>
      </dsp:nvSpPr>
      <dsp:spPr>
        <a:xfrm rot="5400000">
          <a:off x="2691946" y="51358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007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01</a:t>
          </a:r>
        </a:p>
      </dsp:txBody>
      <dsp:txXfrm rot="-5400000">
        <a:off x="2848480" y="122246"/>
        <a:ext cx="467358" cy="537194"/>
      </dsp:txXfrm>
    </dsp:sp>
    <dsp:sp modelId="{FD614609-916F-454D-932F-4510BDC476D5}">
      <dsp:nvSpPr>
        <dsp:cNvPr id="0" name=""/>
        <dsp:cNvSpPr/>
      </dsp:nvSpPr>
      <dsp:spPr>
        <a:xfrm rot="5400000">
          <a:off x="3057185" y="713783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2C9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03</a:t>
          </a:r>
        </a:p>
      </dsp:txBody>
      <dsp:txXfrm rot="-5400000">
        <a:off x="3213719" y="784671"/>
        <a:ext cx="467358" cy="537194"/>
      </dsp:txXfrm>
    </dsp:sp>
    <dsp:sp modelId="{275B4CF3-1A54-467B-A199-6D0C68C43420}">
      <dsp:nvSpPr>
        <dsp:cNvPr id="0" name=""/>
        <dsp:cNvSpPr/>
      </dsp:nvSpPr>
      <dsp:spPr>
        <a:xfrm>
          <a:off x="2236958" y="819141"/>
          <a:ext cx="842860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6CC27-EB9A-49BB-8D0E-D95F14039FDB}">
      <dsp:nvSpPr>
        <dsp:cNvPr id="0" name=""/>
        <dsp:cNvSpPr/>
      </dsp:nvSpPr>
      <dsp:spPr>
        <a:xfrm rot="5400000">
          <a:off x="3790474" y="713783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B1B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04</a:t>
          </a:r>
        </a:p>
      </dsp:txBody>
      <dsp:txXfrm rot="-5400000">
        <a:off x="3947008" y="784671"/>
        <a:ext cx="467358" cy="537194"/>
      </dsp:txXfrm>
    </dsp:sp>
    <dsp:sp modelId="{5FA7EC0B-FFFB-4B0E-8B64-CD189BCD40C4}">
      <dsp:nvSpPr>
        <dsp:cNvPr id="0" name=""/>
        <dsp:cNvSpPr/>
      </dsp:nvSpPr>
      <dsp:spPr>
        <a:xfrm rot="5400000">
          <a:off x="3425234" y="1376209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42A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06</a:t>
          </a:r>
        </a:p>
      </dsp:txBody>
      <dsp:txXfrm rot="-5400000">
        <a:off x="3581768" y="1447097"/>
        <a:ext cx="467358" cy="537194"/>
      </dsp:txXfrm>
    </dsp:sp>
    <dsp:sp modelId="{2CD55451-9EE9-46B7-A26E-8EDA8B5ACFB8}">
      <dsp:nvSpPr>
        <dsp:cNvPr id="0" name=""/>
        <dsp:cNvSpPr/>
      </dsp:nvSpPr>
      <dsp:spPr>
        <a:xfrm>
          <a:off x="4175536" y="1481567"/>
          <a:ext cx="870955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36F7D-1851-4C78-8D1B-F85C809B75AB}">
      <dsp:nvSpPr>
        <dsp:cNvPr id="0" name=""/>
        <dsp:cNvSpPr/>
      </dsp:nvSpPr>
      <dsp:spPr>
        <a:xfrm rot="5400000">
          <a:off x="2691946" y="1376209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B1B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05</a:t>
          </a:r>
        </a:p>
      </dsp:txBody>
      <dsp:txXfrm rot="-5400000">
        <a:off x="2848480" y="1447097"/>
        <a:ext cx="467358" cy="537194"/>
      </dsp:txXfrm>
    </dsp:sp>
    <dsp:sp modelId="{5AEE16C6-1D68-4DD2-BE6D-815495F179EA}">
      <dsp:nvSpPr>
        <dsp:cNvPr id="0" name=""/>
        <dsp:cNvSpPr/>
      </dsp:nvSpPr>
      <dsp:spPr>
        <a:xfrm rot="5400000">
          <a:off x="3057185" y="2038635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007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07</a:t>
          </a:r>
        </a:p>
      </dsp:txBody>
      <dsp:txXfrm rot="-5400000">
        <a:off x="3213719" y="2109523"/>
        <a:ext cx="467358" cy="537194"/>
      </dsp:txXfrm>
    </dsp:sp>
    <dsp:sp modelId="{922AA7FB-84E4-49B8-9815-0B3A60219D2B}">
      <dsp:nvSpPr>
        <dsp:cNvPr id="0" name=""/>
        <dsp:cNvSpPr/>
      </dsp:nvSpPr>
      <dsp:spPr>
        <a:xfrm>
          <a:off x="2236958" y="2143992"/>
          <a:ext cx="842860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EA0403-C1AD-4562-AB85-19B3CB1C7DF9}">
      <dsp:nvSpPr>
        <dsp:cNvPr id="0" name=""/>
        <dsp:cNvSpPr/>
      </dsp:nvSpPr>
      <dsp:spPr>
        <a:xfrm rot="5400000">
          <a:off x="3790474" y="2038635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2C9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08</a:t>
          </a:r>
        </a:p>
      </dsp:txBody>
      <dsp:txXfrm rot="-5400000">
        <a:off x="3947008" y="2109523"/>
        <a:ext cx="467358" cy="537194"/>
      </dsp:txXfrm>
    </dsp:sp>
    <dsp:sp modelId="{608A70C5-AF9E-4562-8A11-9F9244636198}">
      <dsp:nvSpPr>
        <dsp:cNvPr id="0" name=""/>
        <dsp:cNvSpPr/>
      </dsp:nvSpPr>
      <dsp:spPr>
        <a:xfrm rot="5400000">
          <a:off x="3425234" y="2701060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42A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10</a:t>
          </a:r>
        </a:p>
      </dsp:txBody>
      <dsp:txXfrm rot="-5400000">
        <a:off x="3581768" y="2771948"/>
        <a:ext cx="467358" cy="537194"/>
      </dsp:txXfrm>
    </dsp:sp>
    <dsp:sp modelId="{D8A6E093-9754-4D01-A439-9136DBE843A7}">
      <dsp:nvSpPr>
        <dsp:cNvPr id="0" name=""/>
        <dsp:cNvSpPr/>
      </dsp:nvSpPr>
      <dsp:spPr>
        <a:xfrm>
          <a:off x="4175536" y="2806418"/>
          <a:ext cx="870955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2001B6-3018-40F2-851B-1E8132637983}">
      <dsp:nvSpPr>
        <dsp:cNvPr id="0" name=""/>
        <dsp:cNvSpPr/>
      </dsp:nvSpPr>
      <dsp:spPr>
        <a:xfrm rot="5400000">
          <a:off x="2691946" y="2701060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B1B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09</a:t>
          </a:r>
        </a:p>
      </dsp:txBody>
      <dsp:txXfrm rot="-5400000">
        <a:off x="2848480" y="2771948"/>
        <a:ext cx="467358" cy="537194"/>
      </dsp:txXfrm>
    </dsp:sp>
    <dsp:sp modelId="{11F12E62-D005-4EE0-835C-FD03D6418AAC}">
      <dsp:nvSpPr>
        <dsp:cNvPr id="0" name=""/>
        <dsp:cNvSpPr/>
      </dsp:nvSpPr>
      <dsp:spPr>
        <a:xfrm rot="5400000">
          <a:off x="3057185" y="3363486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2C9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11</a:t>
          </a:r>
        </a:p>
      </dsp:txBody>
      <dsp:txXfrm rot="-5400000">
        <a:off x="3213719" y="3434374"/>
        <a:ext cx="467358" cy="537194"/>
      </dsp:txXfrm>
    </dsp:sp>
    <dsp:sp modelId="{15F33457-6DBA-485E-8927-8AA32B92D63A}">
      <dsp:nvSpPr>
        <dsp:cNvPr id="0" name=""/>
        <dsp:cNvSpPr/>
      </dsp:nvSpPr>
      <dsp:spPr>
        <a:xfrm>
          <a:off x="2236958" y="3468844"/>
          <a:ext cx="842860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038A7-0AED-47C9-BED0-AF3A8D7FA2A2}">
      <dsp:nvSpPr>
        <dsp:cNvPr id="0" name=""/>
        <dsp:cNvSpPr/>
      </dsp:nvSpPr>
      <dsp:spPr>
        <a:xfrm rot="5400000">
          <a:off x="3790474" y="3363486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007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12</a:t>
          </a:r>
        </a:p>
      </dsp:txBody>
      <dsp:txXfrm rot="-5400000">
        <a:off x="3947008" y="3434374"/>
        <a:ext cx="467358" cy="537194"/>
      </dsp:txXfrm>
    </dsp:sp>
    <dsp:sp modelId="{6A37EF4E-312A-4AEE-A2A2-5FD5A38BF933}">
      <dsp:nvSpPr>
        <dsp:cNvPr id="0" name=""/>
        <dsp:cNvSpPr/>
      </dsp:nvSpPr>
      <dsp:spPr>
        <a:xfrm rot="5400000">
          <a:off x="3425234" y="4025912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42A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14</a:t>
          </a:r>
        </a:p>
      </dsp:txBody>
      <dsp:txXfrm rot="-5400000">
        <a:off x="3581768" y="4096800"/>
        <a:ext cx="467358" cy="537194"/>
      </dsp:txXfrm>
    </dsp:sp>
    <dsp:sp modelId="{2A9D81BC-29A3-4347-8FD1-E7C018DB6EDE}">
      <dsp:nvSpPr>
        <dsp:cNvPr id="0" name=""/>
        <dsp:cNvSpPr/>
      </dsp:nvSpPr>
      <dsp:spPr>
        <a:xfrm>
          <a:off x="4175536" y="4131269"/>
          <a:ext cx="870955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CCBEF-2E66-4126-B108-5EFE572AD47E}">
      <dsp:nvSpPr>
        <dsp:cNvPr id="0" name=""/>
        <dsp:cNvSpPr/>
      </dsp:nvSpPr>
      <dsp:spPr>
        <a:xfrm rot="5400000">
          <a:off x="2691946" y="4025912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007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13</a:t>
          </a:r>
        </a:p>
      </dsp:txBody>
      <dsp:txXfrm rot="-5400000">
        <a:off x="2848480" y="4096800"/>
        <a:ext cx="467358" cy="537194"/>
      </dsp:txXfrm>
    </dsp:sp>
    <dsp:sp modelId="{BAD4C2F9-1058-48A8-85C0-C01CFFFAE850}">
      <dsp:nvSpPr>
        <dsp:cNvPr id="0" name=""/>
        <dsp:cNvSpPr/>
      </dsp:nvSpPr>
      <dsp:spPr>
        <a:xfrm rot="5400000">
          <a:off x="3057185" y="4688337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B1B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15</a:t>
          </a:r>
        </a:p>
      </dsp:txBody>
      <dsp:txXfrm rot="-5400000">
        <a:off x="3213719" y="4759225"/>
        <a:ext cx="467358" cy="537194"/>
      </dsp:txXfrm>
    </dsp:sp>
    <dsp:sp modelId="{0B1B0F0B-944E-4E2F-9BB1-6AB146852242}">
      <dsp:nvSpPr>
        <dsp:cNvPr id="0" name=""/>
        <dsp:cNvSpPr/>
      </dsp:nvSpPr>
      <dsp:spPr>
        <a:xfrm>
          <a:off x="2236958" y="4793695"/>
          <a:ext cx="842860" cy="46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b="1" kern="1200"/>
        </a:p>
      </dsp:txBody>
      <dsp:txXfrm>
        <a:off x="2236958" y="4793695"/>
        <a:ext cx="842860" cy="468255"/>
      </dsp:txXfrm>
    </dsp:sp>
    <dsp:sp modelId="{100EAC70-10A1-402C-964C-F88905177C16}">
      <dsp:nvSpPr>
        <dsp:cNvPr id="0" name=""/>
        <dsp:cNvSpPr/>
      </dsp:nvSpPr>
      <dsp:spPr>
        <a:xfrm rot="5400000">
          <a:off x="3790474" y="4688337"/>
          <a:ext cx="780426" cy="678970"/>
        </a:xfrm>
        <a:prstGeom prst="hexagon">
          <a:avLst>
            <a:gd name="adj" fmla="val 25000"/>
            <a:gd name="vf" fmla="val 115470"/>
          </a:avLst>
        </a:prstGeom>
        <a:solidFill>
          <a:srgbClr val="C2C9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 16</a:t>
          </a:r>
        </a:p>
      </dsp:txBody>
      <dsp:txXfrm rot="-5400000">
        <a:off x="3947008" y="4759225"/>
        <a:ext cx="467358" cy="537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303A3-B670-4A19-9268-C8393DF66249}" type="datetimeFigureOut">
              <a:rPr lang="fr-FR" smtClean="0"/>
              <a:pPr/>
              <a:t>23/03/2023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71EF9-BEDE-4270-AC88-361D252A6A9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61388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28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4119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5771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722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71629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7387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52917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21438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0443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6429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9009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908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pPr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5743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F24B5551-CA97-467C-8772-8DDF524B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22" y="0"/>
            <a:ext cx="12214622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1B0E7DFA-3E4B-4D94-A808-1D30AF33129A}"/>
              </a:ext>
            </a:extLst>
          </p:cNvPr>
          <p:cNvSpPr txBox="1"/>
          <p:nvPr/>
        </p:nvSpPr>
        <p:spPr>
          <a:xfrm>
            <a:off x="871268" y="5796951"/>
            <a:ext cx="3899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A7D"/>
                </a:solidFill>
              </a:rPr>
              <a:t>MESRS, le 22 mars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645266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xmlns="" id="{97C239D8-6A01-4146-901E-2F237B77237B}"/>
              </a:ext>
            </a:extLst>
          </p:cNvPr>
          <p:cNvSpPr/>
          <p:nvPr/>
        </p:nvSpPr>
        <p:spPr>
          <a:xfrm>
            <a:off x="1316243" y="6141253"/>
            <a:ext cx="3766861" cy="380050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0A9C50-B290-4C30-A65A-9D7AB111D154}"/>
              </a:ext>
            </a:extLst>
          </p:cNvPr>
          <p:cNvSpPr txBox="1"/>
          <p:nvPr/>
        </p:nvSpPr>
        <p:spPr>
          <a:xfrm>
            <a:off x="7031670" y="2539076"/>
            <a:ext cx="3717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ea typeface="Noto Sans" panose="020B0502040504020204" pitchFamily="34"/>
                <a:cs typeface="Noto Sans" panose="020B0502040504020204" pitchFamily="34"/>
              </a:rPr>
              <a:t>Objectif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60438" y="1975449"/>
            <a:ext cx="4421347" cy="4545854"/>
            <a:chOff x="5995988" y="2712903"/>
            <a:chExt cx="2457450" cy="2587625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995988" y="2712903"/>
              <a:ext cx="2457450" cy="2587625"/>
            </a:xfrm>
            <a:custGeom>
              <a:avLst/>
              <a:gdLst>
                <a:gd name="T0" fmla="*/ 707 w 771"/>
                <a:gd name="T1" fmla="*/ 219 h 812"/>
                <a:gd name="T2" fmla="*/ 760 w 771"/>
                <a:gd name="T3" fmla="*/ 369 h 812"/>
                <a:gd name="T4" fmla="*/ 685 w 771"/>
                <a:gd name="T5" fmla="*/ 634 h 812"/>
                <a:gd name="T6" fmla="*/ 197 w 771"/>
                <a:gd name="T7" fmla="*/ 707 h 812"/>
                <a:gd name="T8" fmla="*/ 97 w 771"/>
                <a:gd name="T9" fmla="*/ 220 h 812"/>
                <a:gd name="T10" fmla="*/ 594 w 771"/>
                <a:gd name="T11" fmla="*/ 106 h 812"/>
                <a:gd name="T12" fmla="*/ 552 w 771"/>
                <a:gd name="T13" fmla="*/ 147 h 812"/>
                <a:gd name="T14" fmla="*/ 509 w 771"/>
                <a:gd name="T15" fmla="*/ 128 h 812"/>
                <a:gd name="T16" fmla="*/ 454 w 771"/>
                <a:gd name="T17" fmla="*/ 113 h 812"/>
                <a:gd name="T18" fmla="*/ 372 w 771"/>
                <a:gd name="T19" fmla="*/ 110 h 812"/>
                <a:gd name="T20" fmla="*/ 241 w 771"/>
                <a:gd name="T21" fmla="*/ 155 h 812"/>
                <a:gd name="T22" fmla="*/ 147 w 771"/>
                <a:gd name="T23" fmla="*/ 249 h 812"/>
                <a:gd name="T24" fmla="*/ 115 w 771"/>
                <a:gd name="T25" fmla="*/ 317 h 812"/>
                <a:gd name="T26" fmla="*/ 103 w 771"/>
                <a:gd name="T27" fmla="*/ 366 h 812"/>
                <a:gd name="T28" fmla="*/ 102 w 771"/>
                <a:gd name="T29" fmla="*/ 450 h 812"/>
                <a:gd name="T30" fmla="*/ 124 w 771"/>
                <a:gd name="T31" fmla="*/ 528 h 812"/>
                <a:gd name="T32" fmla="*/ 209 w 771"/>
                <a:gd name="T33" fmla="*/ 643 h 812"/>
                <a:gd name="T34" fmla="*/ 295 w 771"/>
                <a:gd name="T35" fmla="*/ 694 h 812"/>
                <a:gd name="T36" fmla="*/ 357 w 771"/>
                <a:gd name="T37" fmla="*/ 710 h 812"/>
                <a:gd name="T38" fmla="*/ 439 w 771"/>
                <a:gd name="T39" fmla="*/ 711 h 812"/>
                <a:gd name="T40" fmla="*/ 512 w 771"/>
                <a:gd name="T41" fmla="*/ 693 h 812"/>
                <a:gd name="T42" fmla="*/ 585 w 771"/>
                <a:gd name="T43" fmla="*/ 652 h 812"/>
                <a:gd name="T44" fmla="*/ 644 w 771"/>
                <a:gd name="T45" fmla="*/ 592 h 812"/>
                <a:gd name="T46" fmla="*/ 677 w 771"/>
                <a:gd name="T47" fmla="*/ 536 h 812"/>
                <a:gd name="T48" fmla="*/ 696 w 771"/>
                <a:gd name="T49" fmla="*/ 482 h 812"/>
                <a:gd name="T50" fmla="*/ 704 w 771"/>
                <a:gd name="T51" fmla="*/ 432 h 812"/>
                <a:gd name="T52" fmla="*/ 702 w 771"/>
                <a:gd name="T53" fmla="*/ 374 h 812"/>
                <a:gd name="T54" fmla="*/ 695 w 771"/>
                <a:gd name="T55" fmla="*/ 334 h 812"/>
                <a:gd name="T56" fmla="*/ 666 w 771"/>
                <a:gd name="T57" fmla="*/ 264 h 812"/>
                <a:gd name="T58" fmla="*/ 667 w 771"/>
                <a:gd name="T59" fmla="*/ 258 h 812"/>
                <a:gd name="T60" fmla="*/ 703 w 771"/>
                <a:gd name="T61" fmla="*/ 222 h 812"/>
                <a:gd name="T62" fmla="*/ 707 w 771"/>
                <a:gd name="T63" fmla="*/ 219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1" h="812">
                  <a:moveTo>
                    <a:pt x="707" y="219"/>
                  </a:moveTo>
                  <a:cubicBezTo>
                    <a:pt x="736" y="265"/>
                    <a:pt x="754" y="315"/>
                    <a:pt x="760" y="369"/>
                  </a:cubicBezTo>
                  <a:cubicBezTo>
                    <a:pt x="771" y="467"/>
                    <a:pt x="746" y="557"/>
                    <a:pt x="685" y="634"/>
                  </a:cubicBezTo>
                  <a:cubicBezTo>
                    <a:pt x="561" y="789"/>
                    <a:pt x="347" y="812"/>
                    <a:pt x="197" y="707"/>
                  </a:cubicBezTo>
                  <a:cubicBezTo>
                    <a:pt x="31" y="591"/>
                    <a:pt x="0" y="374"/>
                    <a:pt x="97" y="220"/>
                  </a:cubicBezTo>
                  <a:cubicBezTo>
                    <a:pt x="203" y="52"/>
                    <a:pt x="424" y="0"/>
                    <a:pt x="594" y="106"/>
                  </a:cubicBezTo>
                  <a:cubicBezTo>
                    <a:pt x="580" y="120"/>
                    <a:pt x="566" y="134"/>
                    <a:pt x="552" y="147"/>
                  </a:cubicBezTo>
                  <a:cubicBezTo>
                    <a:pt x="538" y="141"/>
                    <a:pt x="523" y="134"/>
                    <a:pt x="509" y="128"/>
                  </a:cubicBezTo>
                  <a:cubicBezTo>
                    <a:pt x="491" y="121"/>
                    <a:pt x="473" y="116"/>
                    <a:pt x="454" y="113"/>
                  </a:cubicBezTo>
                  <a:cubicBezTo>
                    <a:pt x="427" y="108"/>
                    <a:pt x="399" y="107"/>
                    <a:pt x="372" y="110"/>
                  </a:cubicBezTo>
                  <a:cubicBezTo>
                    <a:pt x="325" y="115"/>
                    <a:pt x="281" y="130"/>
                    <a:pt x="241" y="155"/>
                  </a:cubicBezTo>
                  <a:cubicBezTo>
                    <a:pt x="203" y="179"/>
                    <a:pt x="171" y="211"/>
                    <a:pt x="147" y="249"/>
                  </a:cubicBezTo>
                  <a:cubicBezTo>
                    <a:pt x="134" y="270"/>
                    <a:pt x="123" y="293"/>
                    <a:pt x="115" y="317"/>
                  </a:cubicBezTo>
                  <a:cubicBezTo>
                    <a:pt x="110" y="333"/>
                    <a:pt x="106" y="350"/>
                    <a:pt x="103" y="366"/>
                  </a:cubicBezTo>
                  <a:cubicBezTo>
                    <a:pt x="99" y="394"/>
                    <a:pt x="99" y="422"/>
                    <a:pt x="102" y="450"/>
                  </a:cubicBezTo>
                  <a:cubicBezTo>
                    <a:pt x="105" y="477"/>
                    <a:pt x="113" y="503"/>
                    <a:pt x="124" y="528"/>
                  </a:cubicBezTo>
                  <a:cubicBezTo>
                    <a:pt x="143" y="574"/>
                    <a:pt x="171" y="612"/>
                    <a:pt x="209" y="643"/>
                  </a:cubicBezTo>
                  <a:cubicBezTo>
                    <a:pt x="235" y="665"/>
                    <a:pt x="263" y="682"/>
                    <a:pt x="295" y="694"/>
                  </a:cubicBezTo>
                  <a:cubicBezTo>
                    <a:pt x="315" y="701"/>
                    <a:pt x="336" y="707"/>
                    <a:pt x="357" y="710"/>
                  </a:cubicBezTo>
                  <a:cubicBezTo>
                    <a:pt x="384" y="714"/>
                    <a:pt x="412" y="715"/>
                    <a:pt x="439" y="711"/>
                  </a:cubicBezTo>
                  <a:cubicBezTo>
                    <a:pt x="464" y="708"/>
                    <a:pt x="488" y="702"/>
                    <a:pt x="512" y="693"/>
                  </a:cubicBezTo>
                  <a:cubicBezTo>
                    <a:pt x="538" y="683"/>
                    <a:pt x="563" y="669"/>
                    <a:pt x="585" y="652"/>
                  </a:cubicBezTo>
                  <a:cubicBezTo>
                    <a:pt x="607" y="635"/>
                    <a:pt x="627" y="615"/>
                    <a:pt x="644" y="592"/>
                  </a:cubicBezTo>
                  <a:cubicBezTo>
                    <a:pt x="657" y="575"/>
                    <a:pt x="668" y="556"/>
                    <a:pt x="677" y="536"/>
                  </a:cubicBezTo>
                  <a:cubicBezTo>
                    <a:pt x="686" y="519"/>
                    <a:pt x="692" y="501"/>
                    <a:pt x="696" y="482"/>
                  </a:cubicBezTo>
                  <a:cubicBezTo>
                    <a:pt x="700" y="465"/>
                    <a:pt x="703" y="449"/>
                    <a:pt x="704" y="432"/>
                  </a:cubicBezTo>
                  <a:cubicBezTo>
                    <a:pt x="704" y="413"/>
                    <a:pt x="704" y="393"/>
                    <a:pt x="702" y="374"/>
                  </a:cubicBezTo>
                  <a:cubicBezTo>
                    <a:pt x="701" y="361"/>
                    <a:pt x="698" y="347"/>
                    <a:pt x="695" y="334"/>
                  </a:cubicBezTo>
                  <a:cubicBezTo>
                    <a:pt x="689" y="310"/>
                    <a:pt x="679" y="286"/>
                    <a:pt x="666" y="264"/>
                  </a:cubicBezTo>
                  <a:cubicBezTo>
                    <a:pt x="665" y="262"/>
                    <a:pt x="665" y="260"/>
                    <a:pt x="667" y="258"/>
                  </a:cubicBezTo>
                  <a:cubicBezTo>
                    <a:pt x="680" y="246"/>
                    <a:pt x="691" y="234"/>
                    <a:pt x="703" y="222"/>
                  </a:cubicBezTo>
                  <a:cubicBezTo>
                    <a:pt x="704" y="221"/>
                    <a:pt x="705" y="220"/>
                    <a:pt x="707" y="21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515101" y="3270116"/>
              <a:ext cx="1450975" cy="1435100"/>
            </a:xfrm>
            <a:custGeom>
              <a:avLst/>
              <a:gdLst>
                <a:gd name="T0" fmla="*/ 350 w 455"/>
                <a:gd name="T1" fmla="*/ 54 h 450"/>
                <a:gd name="T2" fmla="*/ 311 w 455"/>
                <a:gd name="T3" fmla="*/ 93 h 450"/>
                <a:gd name="T4" fmla="*/ 305 w 455"/>
                <a:gd name="T5" fmla="*/ 94 h 450"/>
                <a:gd name="T6" fmla="*/ 262 w 455"/>
                <a:gd name="T7" fmla="*/ 81 h 450"/>
                <a:gd name="T8" fmla="*/ 210 w 455"/>
                <a:gd name="T9" fmla="*/ 82 h 450"/>
                <a:gd name="T10" fmla="*/ 148 w 455"/>
                <a:gd name="T11" fmla="*/ 109 h 450"/>
                <a:gd name="T12" fmla="*/ 103 w 455"/>
                <a:gd name="T13" fmla="*/ 160 h 450"/>
                <a:gd name="T14" fmla="*/ 84 w 455"/>
                <a:gd name="T15" fmla="*/ 216 h 450"/>
                <a:gd name="T16" fmla="*/ 90 w 455"/>
                <a:gd name="T17" fmla="*/ 283 h 450"/>
                <a:gd name="T18" fmla="*/ 154 w 455"/>
                <a:gd name="T19" fmla="*/ 367 h 450"/>
                <a:gd name="T20" fmla="*/ 225 w 455"/>
                <a:gd name="T21" fmla="*/ 392 h 450"/>
                <a:gd name="T22" fmla="*/ 302 w 455"/>
                <a:gd name="T23" fmla="*/ 379 h 450"/>
                <a:gd name="T24" fmla="*/ 364 w 455"/>
                <a:gd name="T25" fmla="*/ 330 h 450"/>
                <a:gd name="T26" fmla="*/ 391 w 455"/>
                <a:gd name="T27" fmla="*/ 273 h 450"/>
                <a:gd name="T28" fmla="*/ 395 w 455"/>
                <a:gd name="T29" fmla="*/ 223 h 450"/>
                <a:gd name="T30" fmla="*/ 380 w 455"/>
                <a:gd name="T31" fmla="*/ 167 h 450"/>
                <a:gd name="T32" fmla="*/ 422 w 455"/>
                <a:gd name="T33" fmla="*/ 125 h 450"/>
                <a:gd name="T34" fmla="*/ 453 w 455"/>
                <a:gd name="T35" fmla="*/ 242 h 450"/>
                <a:gd name="T36" fmla="*/ 418 w 455"/>
                <a:gd name="T37" fmla="*/ 354 h 450"/>
                <a:gd name="T38" fmla="*/ 235 w 455"/>
                <a:gd name="T39" fmla="*/ 450 h 450"/>
                <a:gd name="T40" fmla="*/ 85 w 455"/>
                <a:gd name="T41" fmla="*/ 385 h 450"/>
                <a:gd name="T42" fmla="*/ 95 w 455"/>
                <a:gd name="T43" fmla="*/ 78 h 450"/>
                <a:gd name="T44" fmla="*/ 350 w 455"/>
                <a:gd name="T45" fmla="*/ 5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5" h="450">
                  <a:moveTo>
                    <a:pt x="350" y="54"/>
                  </a:moveTo>
                  <a:cubicBezTo>
                    <a:pt x="337" y="67"/>
                    <a:pt x="324" y="80"/>
                    <a:pt x="311" y="93"/>
                  </a:cubicBezTo>
                  <a:cubicBezTo>
                    <a:pt x="310" y="94"/>
                    <a:pt x="307" y="95"/>
                    <a:pt x="305" y="94"/>
                  </a:cubicBezTo>
                  <a:cubicBezTo>
                    <a:pt x="292" y="87"/>
                    <a:pt x="277" y="83"/>
                    <a:pt x="262" y="81"/>
                  </a:cubicBezTo>
                  <a:cubicBezTo>
                    <a:pt x="244" y="79"/>
                    <a:pt x="227" y="79"/>
                    <a:pt x="210" y="82"/>
                  </a:cubicBezTo>
                  <a:cubicBezTo>
                    <a:pt x="187" y="87"/>
                    <a:pt x="166" y="96"/>
                    <a:pt x="148" y="109"/>
                  </a:cubicBezTo>
                  <a:cubicBezTo>
                    <a:pt x="129" y="123"/>
                    <a:pt x="114" y="140"/>
                    <a:pt x="103" y="160"/>
                  </a:cubicBezTo>
                  <a:cubicBezTo>
                    <a:pt x="93" y="178"/>
                    <a:pt x="87" y="196"/>
                    <a:pt x="84" y="216"/>
                  </a:cubicBezTo>
                  <a:cubicBezTo>
                    <a:pt x="81" y="239"/>
                    <a:pt x="83" y="261"/>
                    <a:pt x="90" y="283"/>
                  </a:cubicBezTo>
                  <a:cubicBezTo>
                    <a:pt x="101" y="319"/>
                    <a:pt x="123" y="347"/>
                    <a:pt x="154" y="367"/>
                  </a:cubicBezTo>
                  <a:cubicBezTo>
                    <a:pt x="176" y="381"/>
                    <a:pt x="199" y="389"/>
                    <a:pt x="225" y="392"/>
                  </a:cubicBezTo>
                  <a:cubicBezTo>
                    <a:pt x="252" y="394"/>
                    <a:pt x="277" y="390"/>
                    <a:pt x="302" y="379"/>
                  </a:cubicBezTo>
                  <a:cubicBezTo>
                    <a:pt x="327" y="368"/>
                    <a:pt x="348" y="352"/>
                    <a:pt x="364" y="330"/>
                  </a:cubicBezTo>
                  <a:cubicBezTo>
                    <a:pt x="377" y="313"/>
                    <a:pt x="386" y="294"/>
                    <a:pt x="391" y="273"/>
                  </a:cubicBezTo>
                  <a:cubicBezTo>
                    <a:pt x="395" y="256"/>
                    <a:pt x="397" y="240"/>
                    <a:pt x="395" y="223"/>
                  </a:cubicBezTo>
                  <a:cubicBezTo>
                    <a:pt x="394" y="204"/>
                    <a:pt x="389" y="185"/>
                    <a:pt x="380" y="167"/>
                  </a:cubicBezTo>
                  <a:cubicBezTo>
                    <a:pt x="394" y="153"/>
                    <a:pt x="408" y="139"/>
                    <a:pt x="422" y="125"/>
                  </a:cubicBezTo>
                  <a:cubicBezTo>
                    <a:pt x="444" y="161"/>
                    <a:pt x="455" y="200"/>
                    <a:pt x="453" y="242"/>
                  </a:cubicBezTo>
                  <a:cubicBezTo>
                    <a:pt x="452" y="283"/>
                    <a:pt x="441" y="320"/>
                    <a:pt x="418" y="354"/>
                  </a:cubicBezTo>
                  <a:cubicBezTo>
                    <a:pt x="374" y="418"/>
                    <a:pt x="312" y="450"/>
                    <a:pt x="235" y="450"/>
                  </a:cubicBezTo>
                  <a:cubicBezTo>
                    <a:pt x="176" y="450"/>
                    <a:pt x="125" y="427"/>
                    <a:pt x="85" y="385"/>
                  </a:cubicBezTo>
                  <a:cubicBezTo>
                    <a:pt x="0" y="295"/>
                    <a:pt x="6" y="160"/>
                    <a:pt x="95" y="78"/>
                  </a:cubicBezTo>
                  <a:cubicBezTo>
                    <a:pt x="179" y="0"/>
                    <a:pt x="293" y="14"/>
                    <a:pt x="350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040563" y="2874828"/>
              <a:ext cx="1381125" cy="1384300"/>
            </a:xfrm>
            <a:custGeom>
              <a:avLst/>
              <a:gdLst>
                <a:gd name="T0" fmla="*/ 363 w 433"/>
                <a:gd name="T1" fmla="*/ 0 h 434"/>
                <a:gd name="T2" fmla="*/ 363 w 433"/>
                <a:gd name="T3" fmla="*/ 71 h 434"/>
                <a:gd name="T4" fmla="*/ 432 w 433"/>
                <a:gd name="T5" fmla="*/ 71 h 434"/>
                <a:gd name="T6" fmla="*/ 433 w 433"/>
                <a:gd name="T7" fmla="*/ 73 h 434"/>
                <a:gd name="T8" fmla="*/ 408 w 433"/>
                <a:gd name="T9" fmla="*/ 98 h 434"/>
                <a:gd name="T10" fmla="*/ 303 w 433"/>
                <a:gd name="T11" fmla="*/ 203 h 434"/>
                <a:gd name="T12" fmla="*/ 292 w 433"/>
                <a:gd name="T13" fmla="*/ 207 h 434"/>
                <a:gd name="T14" fmla="*/ 262 w 433"/>
                <a:gd name="T15" fmla="*/ 208 h 434"/>
                <a:gd name="T16" fmla="*/ 255 w 433"/>
                <a:gd name="T17" fmla="*/ 210 h 434"/>
                <a:gd name="T18" fmla="*/ 176 w 433"/>
                <a:gd name="T19" fmla="*/ 289 h 434"/>
                <a:gd name="T20" fmla="*/ 141 w 433"/>
                <a:gd name="T21" fmla="*/ 325 h 434"/>
                <a:gd name="T22" fmla="*/ 140 w 433"/>
                <a:gd name="T23" fmla="*/ 330 h 434"/>
                <a:gd name="T24" fmla="*/ 146 w 433"/>
                <a:gd name="T25" fmla="*/ 354 h 434"/>
                <a:gd name="T26" fmla="*/ 121 w 433"/>
                <a:gd name="T27" fmla="*/ 415 h 434"/>
                <a:gd name="T28" fmla="*/ 67 w 433"/>
                <a:gd name="T29" fmla="*/ 432 h 434"/>
                <a:gd name="T30" fmla="*/ 12 w 433"/>
                <a:gd name="T31" fmla="*/ 397 h 434"/>
                <a:gd name="T32" fmla="*/ 4 w 433"/>
                <a:gd name="T33" fmla="*/ 342 h 434"/>
                <a:gd name="T34" fmla="*/ 46 w 433"/>
                <a:gd name="T35" fmla="*/ 294 h 434"/>
                <a:gd name="T36" fmla="*/ 105 w 433"/>
                <a:gd name="T37" fmla="*/ 295 h 434"/>
                <a:gd name="T38" fmla="*/ 110 w 433"/>
                <a:gd name="T39" fmla="*/ 293 h 434"/>
                <a:gd name="T40" fmla="*/ 191 w 433"/>
                <a:gd name="T41" fmla="*/ 213 h 434"/>
                <a:gd name="T42" fmla="*/ 223 w 433"/>
                <a:gd name="T43" fmla="*/ 181 h 434"/>
                <a:gd name="T44" fmla="*/ 227 w 433"/>
                <a:gd name="T45" fmla="*/ 171 h 434"/>
                <a:gd name="T46" fmla="*/ 227 w 433"/>
                <a:gd name="T47" fmla="*/ 143 h 434"/>
                <a:gd name="T48" fmla="*/ 231 w 433"/>
                <a:gd name="T49" fmla="*/ 131 h 434"/>
                <a:gd name="T50" fmla="*/ 360 w 433"/>
                <a:gd name="T51" fmla="*/ 3 h 434"/>
                <a:gd name="T52" fmla="*/ 363 w 433"/>
                <a:gd name="T53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3" h="434">
                  <a:moveTo>
                    <a:pt x="363" y="0"/>
                  </a:moveTo>
                  <a:cubicBezTo>
                    <a:pt x="363" y="24"/>
                    <a:pt x="363" y="47"/>
                    <a:pt x="363" y="71"/>
                  </a:cubicBezTo>
                  <a:cubicBezTo>
                    <a:pt x="386" y="71"/>
                    <a:pt x="409" y="71"/>
                    <a:pt x="432" y="71"/>
                  </a:cubicBezTo>
                  <a:cubicBezTo>
                    <a:pt x="432" y="72"/>
                    <a:pt x="432" y="73"/>
                    <a:pt x="433" y="73"/>
                  </a:cubicBezTo>
                  <a:cubicBezTo>
                    <a:pt x="424" y="81"/>
                    <a:pt x="416" y="90"/>
                    <a:pt x="408" y="98"/>
                  </a:cubicBezTo>
                  <a:cubicBezTo>
                    <a:pt x="373" y="133"/>
                    <a:pt x="338" y="168"/>
                    <a:pt x="303" y="203"/>
                  </a:cubicBezTo>
                  <a:cubicBezTo>
                    <a:pt x="300" y="206"/>
                    <a:pt x="297" y="208"/>
                    <a:pt x="292" y="207"/>
                  </a:cubicBezTo>
                  <a:cubicBezTo>
                    <a:pt x="282" y="207"/>
                    <a:pt x="272" y="207"/>
                    <a:pt x="262" y="208"/>
                  </a:cubicBezTo>
                  <a:cubicBezTo>
                    <a:pt x="260" y="208"/>
                    <a:pt x="256" y="209"/>
                    <a:pt x="255" y="210"/>
                  </a:cubicBezTo>
                  <a:cubicBezTo>
                    <a:pt x="228" y="237"/>
                    <a:pt x="202" y="263"/>
                    <a:pt x="176" y="289"/>
                  </a:cubicBezTo>
                  <a:cubicBezTo>
                    <a:pt x="164" y="301"/>
                    <a:pt x="152" y="313"/>
                    <a:pt x="141" y="325"/>
                  </a:cubicBezTo>
                  <a:cubicBezTo>
                    <a:pt x="140" y="326"/>
                    <a:pt x="139" y="328"/>
                    <a:pt x="140" y="330"/>
                  </a:cubicBezTo>
                  <a:cubicBezTo>
                    <a:pt x="143" y="338"/>
                    <a:pt x="145" y="346"/>
                    <a:pt x="146" y="354"/>
                  </a:cubicBezTo>
                  <a:cubicBezTo>
                    <a:pt x="148" y="379"/>
                    <a:pt x="139" y="399"/>
                    <a:pt x="121" y="415"/>
                  </a:cubicBezTo>
                  <a:cubicBezTo>
                    <a:pt x="105" y="428"/>
                    <a:pt x="87" y="434"/>
                    <a:pt x="67" y="432"/>
                  </a:cubicBezTo>
                  <a:cubicBezTo>
                    <a:pt x="43" y="429"/>
                    <a:pt x="25" y="417"/>
                    <a:pt x="12" y="397"/>
                  </a:cubicBezTo>
                  <a:cubicBezTo>
                    <a:pt x="2" y="380"/>
                    <a:pt x="0" y="361"/>
                    <a:pt x="4" y="342"/>
                  </a:cubicBezTo>
                  <a:cubicBezTo>
                    <a:pt x="10" y="320"/>
                    <a:pt x="24" y="303"/>
                    <a:pt x="46" y="294"/>
                  </a:cubicBezTo>
                  <a:cubicBezTo>
                    <a:pt x="66" y="285"/>
                    <a:pt x="86" y="286"/>
                    <a:pt x="105" y="295"/>
                  </a:cubicBezTo>
                  <a:cubicBezTo>
                    <a:pt x="107" y="295"/>
                    <a:pt x="109" y="294"/>
                    <a:pt x="110" y="293"/>
                  </a:cubicBezTo>
                  <a:cubicBezTo>
                    <a:pt x="137" y="267"/>
                    <a:pt x="164" y="240"/>
                    <a:pt x="191" y="213"/>
                  </a:cubicBezTo>
                  <a:cubicBezTo>
                    <a:pt x="202" y="202"/>
                    <a:pt x="212" y="191"/>
                    <a:pt x="223" y="181"/>
                  </a:cubicBezTo>
                  <a:cubicBezTo>
                    <a:pt x="226" y="178"/>
                    <a:pt x="227" y="175"/>
                    <a:pt x="227" y="171"/>
                  </a:cubicBezTo>
                  <a:cubicBezTo>
                    <a:pt x="227" y="162"/>
                    <a:pt x="227" y="152"/>
                    <a:pt x="227" y="143"/>
                  </a:cubicBezTo>
                  <a:cubicBezTo>
                    <a:pt x="226" y="138"/>
                    <a:pt x="228" y="135"/>
                    <a:pt x="231" y="131"/>
                  </a:cubicBezTo>
                  <a:cubicBezTo>
                    <a:pt x="274" y="88"/>
                    <a:pt x="317" y="45"/>
                    <a:pt x="360" y="3"/>
                  </a:cubicBezTo>
                  <a:cubicBezTo>
                    <a:pt x="361" y="2"/>
                    <a:pt x="362" y="1"/>
                    <a:pt x="3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16977A-112F-4154-95F5-0608714FBFEE}"/>
              </a:ext>
            </a:extLst>
          </p:cNvPr>
          <p:cNvSpPr txBox="1"/>
          <p:nvPr/>
        </p:nvSpPr>
        <p:spPr>
          <a:xfrm>
            <a:off x="6692762" y="3881626"/>
            <a:ext cx="49913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800" dirty="0"/>
              <a:t>Acquérir les connaissances transversales nécessaires à la préparation de la thèse de doctorat</a:t>
            </a:r>
            <a:endParaRPr lang="en-GB" sz="2800" dirty="0"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93D0161-E887-4A8D-B139-08DF42DACE4D}"/>
              </a:ext>
            </a:extLst>
          </p:cNvPr>
          <p:cNvSpPr/>
          <p:nvPr/>
        </p:nvSpPr>
        <p:spPr>
          <a:xfrm>
            <a:off x="799382" y="657576"/>
            <a:ext cx="10593237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est organisé, au niveau de chaque EES, une </a:t>
            </a:r>
            <a:r>
              <a:rPr lang="fr-FR" sz="2000" b="1" dirty="0">
                <a:solidFill>
                  <a:schemeClr val="accent6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formation complémentaire </a:t>
            </a:r>
            <a:r>
              <a:rPr lang="fr-FR" sz="2000" b="1" dirty="0"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 profit du doctorant durant la </a:t>
            </a:r>
            <a:r>
              <a:rPr lang="fr-FR" sz="2000" b="1" dirty="0">
                <a:solidFill>
                  <a:schemeClr val="accent6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1ère  année </a:t>
            </a:r>
            <a:r>
              <a:rPr lang="fr-FR" sz="2000" b="1" dirty="0"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la formation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xmlns="" val="107376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be 14">
            <a:extLst>
              <a:ext uri="{FF2B5EF4-FFF2-40B4-BE49-F238E27FC236}">
                <a16:creationId xmlns:a16="http://schemas.microsoft.com/office/drawing/2014/main" xmlns="" id="{40DA31FE-DC41-455E-B4FE-53784DE6BEB5}"/>
              </a:ext>
            </a:extLst>
          </p:cNvPr>
          <p:cNvSpPr/>
          <p:nvPr/>
        </p:nvSpPr>
        <p:spPr>
          <a:xfrm>
            <a:off x="787963" y="5048463"/>
            <a:ext cx="3972383" cy="1501905"/>
          </a:xfrm>
          <a:prstGeom prst="cube">
            <a:avLst>
              <a:gd name="adj" fmla="val 74305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99AC3C-FE44-4341-B799-F20DE8937C2B}"/>
              </a:ext>
            </a:extLst>
          </p:cNvPr>
          <p:cNvSpPr txBox="1"/>
          <p:nvPr/>
        </p:nvSpPr>
        <p:spPr>
          <a:xfrm>
            <a:off x="1168243" y="530484"/>
            <a:ext cx="9673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formation complémentaire visée </a:t>
            </a:r>
            <a:r>
              <a:rPr lang="fr-FR" sz="20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supra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permet au doctorant d’approfondir les connaissances suivantes en matière de: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xmlns="" id="{96794F84-BA82-43E5-81B9-92723FCC613F}"/>
              </a:ext>
            </a:extLst>
          </p:cNvPr>
          <p:cNvSpPr/>
          <p:nvPr/>
        </p:nvSpPr>
        <p:spPr>
          <a:xfrm>
            <a:off x="787963" y="4134063"/>
            <a:ext cx="3972383" cy="1501905"/>
          </a:xfrm>
          <a:prstGeom prst="cube">
            <a:avLst>
              <a:gd name="adj" fmla="val 743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Cube 50">
            <a:extLst>
              <a:ext uri="{FF2B5EF4-FFF2-40B4-BE49-F238E27FC236}">
                <a16:creationId xmlns:a16="http://schemas.microsoft.com/office/drawing/2014/main" xmlns="" id="{B43CE7FB-ED47-4634-A4A7-1CC1F64AD494}"/>
              </a:ext>
            </a:extLst>
          </p:cNvPr>
          <p:cNvSpPr/>
          <p:nvPr/>
        </p:nvSpPr>
        <p:spPr>
          <a:xfrm>
            <a:off x="787963" y="3307599"/>
            <a:ext cx="3972383" cy="1501905"/>
          </a:xfrm>
          <a:prstGeom prst="cube">
            <a:avLst>
              <a:gd name="adj" fmla="val 743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Cube 51">
            <a:extLst>
              <a:ext uri="{FF2B5EF4-FFF2-40B4-BE49-F238E27FC236}">
                <a16:creationId xmlns:a16="http://schemas.microsoft.com/office/drawing/2014/main" xmlns="" id="{2922590B-5944-47D7-A861-67D700F5B817}"/>
              </a:ext>
            </a:extLst>
          </p:cNvPr>
          <p:cNvSpPr/>
          <p:nvPr/>
        </p:nvSpPr>
        <p:spPr>
          <a:xfrm>
            <a:off x="787963" y="2393199"/>
            <a:ext cx="3972383" cy="1501905"/>
          </a:xfrm>
          <a:prstGeom prst="cube">
            <a:avLst>
              <a:gd name="adj" fmla="val 743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Cube 52">
            <a:extLst>
              <a:ext uri="{FF2B5EF4-FFF2-40B4-BE49-F238E27FC236}">
                <a16:creationId xmlns:a16="http://schemas.microsoft.com/office/drawing/2014/main" xmlns="" id="{D9DD1E6B-C65B-4D05-8FC2-FA3D6D256CF1}"/>
              </a:ext>
            </a:extLst>
          </p:cNvPr>
          <p:cNvSpPr/>
          <p:nvPr/>
        </p:nvSpPr>
        <p:spPr>
          <a:xfrm>
            <a:off x="787963" y="1516899"/>
            <a:ext cx="3972383" cy="1501905"/>
          </a:xfrm>
          <a:prstGeom prst="cube">
            <a:avLst>
              <a:gd name="adj" fmla="val 7430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C38FF212-4E18-4C4A-8B46-F041F0BD80FF}"/>
              </a:ext>
            </a:extLst>
          </p:cNvPr>
          <p:cNvSpPr txBox="1"/>
          <p:nvPr/>
        </p:nvSpPr>
        <p:spPr>
          <a:xfrm>
            <a:off x="6123989" y="1552074"/>
            <a:ext cx="5280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000" b="1" dirty="0">
                <a:ea typeface="Verdana" panose="020B0604030504040204" pitchFamily="34" charset="0"/>
                <a:cs typeface="Verdana" panose="020B0604030504040204" pitchFamily="34" charset="0"/>
              </a:rPr>
              <a:t>Didactique dans la recherche scientifique et la pédagogie 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880F9157-91ED-4FDC-8CB9-CC79E0144234}"/>
              </a:ext>
            </a:extLst>
          </p:cNvPr>
          <p:cNvSpPr/>
          <p:nvPr/>
        </p:nvSpPr>
        <p:spPr>
          <a:xfrm>
            <a:off x="5381471" y="1552074"/>
            <a:ext cx="506366" cy="5063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B54EE219-CDF3-4E66-BBDB-D972D6B70EF5}"/>
              </a:ext>
            </a:extLst>
          </p:cNvPr>
          <p:cNvSpPr/>
          <p:nvPr/>
        </p:nvSpPr>
        <p:spPr>
          <a:xfrm>
            <a:off x="5381471" y="2317333"/>
            <a:ext cx="506366" cy="506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7C0EC32F-66CE-41B3-8386-B3A255732876}"/>
              </a:ext>
            </a:extLst>
          </p:cNvPr>
          <p:cNvSpPr/>
          <p:nvPr/>
        </p:nvSpPr>
        <p:spPr>
          <a:xfrm>
            <a:off x="5467731" y="3971373"/>
            <a:ext cx="506366" cy="5063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B8B87C41-A45F-4916-9760-EF3644270B63}"/>
              </a:ext>
            </a:extLst>
          </p:cNvPr>
          <p:cNvSpPr txBox="1"/>
          <p:nvPr/>
        </p:nvSpPr>
        <p:spPr>
          <a:xfrm>
            <a:off x="6123985" y="2320765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just">
              <a:defRPr sz="2000" b="1"/>
            </a:lvl1pPr>
          </a:lstStyle>
          <a:p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Philosophie </a:t>
            </a:r>
            <a:endParaRPr lang="en-GB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C9F4B2A-B470-4F72-AF37-2E24F8842AF7}"/>
              </a:ext>
            </a:extLst>
          </p:cNvPr>
          <p:cNvSpPr txBox="1"/>
          <p:nvPr/>
        </p:nvSpPr>
        <p:spPr>
          <a:xfrm>
            <a:off x="6158489" y="2997910"/>
            <a:ext cx="5642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ea typeface="Verdana" panose="020B0604030504040204" pitchFamily="34" charset="0"/>
                <a:cs typeface="Verdana" panose="020B0604030504040204" pitchFamily="34" charset="0"/>
              </a:rPr>
              <a:t>Perfectionnement certifié en Langue Anglaise  </a:t>
            </a:r>
            <a:r>
              <a:rPr lang="fr-FR" sz="2000" b="1" i="1" dirty="0">
                <a:solidFill>
                  <a:schemeClr val="accent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 Niveau B 2 ou C 1 »</a:t>
            </a: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684A15B2-D417-43E1-A0D2-82B1DA252CD1}"/>
              </a:ext>
            </a:extLst>
          </p:cNvPr>
          <p:cNvSpPr/>
          <p:nvPr/>
        </p:nvSpPr>
        <p:spPr>
          <a:xfrm>
            <a:off x="5415975" y="3098670"/>
            <a:ext cx="506366" cy="5063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9107305A-6E60-456B-A7DC-965A58F6DE20}"/>
              </a:ext>
            </a:extLst>
          </p:cNvPr>
          <p:cNvSpPr txBox="1"/>
          <p:nvPr/>
        </p:nvSpPr>
        <p:spPr>
          <a:xfrm>
            <a:off x="6210245" y="3801310"/>
            <a:ext cx="564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000" b="1" dirty="0">
                <a:ea typeface="Verdana" panose="020B0604030504040204" pitchFamily="34" charset="0"/>
                <a:cs typeface="Verdana" panose="020B0604030504040204" pitchFamily="34" charset="0"/>
              </a:rPr>
              <a:t>Technologies de l’Information et de la Communication « TIC » dans la recherche scientifique et la pédagogie</a:t>
            </a:r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xmlns="" id="{B9D7F9AB-4D85-4139-8223-BF8D11EB31D9}"/>
              </a:ext>
            </a:extLst>
          </p:cNvPr>
          <p:cNvSpPr txBox="1"/>
          <p:nvPr/>
        </p:nvSpPr>
        <p:spPr>
          <a:xfrm>
            <a:off x="6210248" y="4967383"/>
            <a:ext cx="5642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Module (s) de spécialité</a:t>
            </a:r>
            <a:endParaRPr kumimoji="0" lang="en-GB" sz="2000" b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val 59">
            <a:extLst>
              <a:ext uri="{FF2B5EF4-FFF2-40B4-BE49-F238E27FC236}">
                <a16:creationId xmlns:a16="http://schemas.microsoft.com/office/drawing/2014/main" xmlns="" id="{BB18B20A-6238-476D-B822-801D586E1EC6}"/>
              </a:ext>
            </a:extLst>
          </p:cNvPr>
          <p:cNvSpPr/>
          <p:nvPr/>
        </p:nvSpPr>
        <p:spPr>
          <a:xfrm>
            <a:off x="5467734" y="4878371"/>
            <a:ext cx="506366" cy="50636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170866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2C858DF5-BB51-4425-BF11-2A0A96D51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431" y="3281827"/>
            <a:ext cx="5213090" cy="26445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F82391C-6750-444F-9867-990C6500F48B}"/>
              </a:ext>
            </a:extLst>
          </p:cNvPr>
          <p:cNvSpPr/>
          <p:nvPr/>
        </p:nvSpPr>
        <p:spPr>
          <a:xfrm>
            <a:off x="969037" y="595120"/>
            <a:ext cx="10150416" cy="791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lang="fr-FR" sz="2000" b="1" dirty="0">
                <a:solidFill>
                  <a:srgbClr val="282F39"/>
                </a:solidFill>
                <a:latin typeface="Verdana" panose="020B0604030504040204" pitchFamily="34" charset="0"/>
              </a:rPr>
              <a:t>Le programme de la formation complémentaire peut être dispensé sous diverses formes :</a:t>
            </a:r>
            <a:r>
              <a:rPr lang="fr-FR" sz="2000" b="1" dirty="0">
                <a:latin typeface="Verdana" panose="020B0604030504040204" pitchFamily="34" charset="0"/>
              </a:rPr>
              <a:t> </a:t>
            </a:r>
            <a:r>
              <a:rPr lang="fr-FR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Cours, conférences, séminaires, ateliers… etc.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7959610-E490-4280-B3E5-7609D60A7840}"/>
              </a:ext>
            </a:extLst>
          </p:cNvPr>
          <p:cNvSpPr txBox="1"/>
          <p:nvPr/>
        </p:nvSpPr>
        <p:spPr>
          <a:xfrm>
            <a:off x="8005313" y="4759369"/>
            <a:ext cx="2406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A7D"/>
                </a:solidFill>
              </a:rPr>
              <a:t>Mode en ligne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9DF89438-C70E-43FA-BC7A-525F5937B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2049" y="2044460"/>
            <a:ext cx="4567404" cy="25691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34151E10-14C1-433F-8410-393E9EB688C4}"/>
              </a:ext>
            </a:extLst>
          </p:cNvPr>
          <p:cNvSpPr txBox="1"/>
          <p:nvPr/>
        </p:nvSpPr>
        <p:spPr>
          <a:xfrm>
            <a:off x="2274597" y="2758607"/>
            <a:ext cx="2736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Mode présentiel</a:t>
            </a:r>
          </a:p>
        </p:txBody>
      </p:sp>
    </p:spTree>
    <p:extLst>
      <p:ext uri="{BB962C8B-B14F-4D97-AF65-F5344CB8AC3E}">
        <p14:creationId xmlns:p14="http://schemas.microsoft.com/office/powerpoint/2010/main" xmlns="" val="4216410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2657440" y="343243"/>
            <a:ext cx="66672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ANNEXE n° 1 : </a:t>
            </a:r>
            <a:r>
              <a:rPr lang="fr-FR" sz="2000" b="1" dirty="0">
                <a:solidFill>
                  <a:srgbClr val="007A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Compétences à développer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xmlns="" id="{FC1681BC-900A-4024-A327-BE15C8108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37365674"/>
              </p:ext>
            </p:extLst>
          </p:nvPr>
        </p:nvGraphicFramePr>
        <p:xfrm>
          <a:off x="-1549400" y="1262591"/>
          <a:ext cx="728345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4FA319B-A6D3-4A69-9290-340B3296D3E6}"/>
              </a:ext>
            </a:extLst>
          </p:cNvPr>
          <p:cNvSpPr txBox="1"/>
          <p:nvPr/>
        </p:nvSpPr>
        <p:spPr>
          <a:xfrm>
            <a:off x="3799782" y="1514392"/>
            <a:ext cx="75240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08 compétences en </a:t>
            </a:r>
            <a:r>
              <a:rPr lang="fr-FR" sz="2800" b="1" dirty="0">
                <a:solidFill>
                  <a:srgbClr val="007A7D"/>
                </a:solidFill>
              </a:rPr>
              <a:t>Didactique</a:t>
            </a:r>
            <a:br>
              <a:rPr lang="fr-FR" sz="2800" b="1" dirty="0">
                <a:solidFill>
                  <a:srgbClr val="007A7D"/>
                </a:solidFill>
              </a:rPr>
            </a:br>
            <a:r>
              <a:rPr lang="fr-FR" sz="2800" b="1" i="1" dirty="0">
                <a:solidFill>
                  <a:srgbClr val="007A7D"/>
                </a:solidFill>
              </a:rPr>
              <a:t>(C6,C7,C8,C12,C13,C14,C15 et C16)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099DDD4B-BC7C-4C7E-9E07-8669F17DA25F}"/>
              </a:ext>
            </a:extLst>
          </p:cNvPr>
          <p:cNvSpPr txBox="1"/>
          <p:nvPr/>
        </p:nvSpPr>
        <p:spPr>
          <a:xfrm>
            <a:off x="5810944" y="3359508"/>
            <a:ext cx="6040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08 compétences en </a:t>
            </a:r>
            <a:r>
              <a:rPr lang="fr-FR" sz="2800" b="1" dirty="0">
                <a:solidFill>
                  <a:srgbClr val="CB1B4A"/>
                </a:solidFill>
              </a:rPr>
              <a:t>Philosophie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xmlns="" id="{AE22ECCF-3D0B-46F2-BE2B-DE8AA2B914B3}"/>
              </a:ext>
            </a:extLst>
          </p:cNvPr>
          <p:cNvSpPr txBox="1"/>
          <p:nvPr/>
        </p:nvSpPr>
        <p:spPr>
          <a:xfrm>
            <a:off x="5810944" y="4637291"/>
            <a:ext cx="5523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07 compétences en </a:t>
            </a:r>
            <a:r>
              <a:rPr lang="fr-FR" sz="2800" b="1" dirty="0">
                <a:solidFill>
                  <a:srgbClr val="42AFB6"/>
                </a:solidFill>
              </a:rPr>
              <a:t>Anglais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75D4FFE6-8AAE-46AE-9470-C54A4D44D5B7}"/>
              </a:ext>
            </a:extLst>
          </p:cNvPr>
          <p:cNvSpPr txBox="1"/>
          <p:nvPr/>
        </p:nvSpPr>
        <p:spPr>
          <a:xfrm>
            <a:off x="3839240" y="2927582"/>
            <a:ext cx="75240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08 compétences en </a:t>
            </a:r>
            <a:r>
              <a:rPr lang="fr-FR" sz="2800" b="1" dirty="0">
                <a:solidFill>
                  <a:srgbClr val="CB1B4A"/>
                </a:solidFill>
              </a:rPr>
              <a:t>Philosophie</a:t>
            </a:r>
          </a:p>
          <a:p>
            <a:pPr algn="ctr"/>
            <a:r>
              <a:rPr lang="fr-FR" sz="2800" b="1" i="1" dirty="0">
                <a:solidFill>
                  <a:srgbClr val="CB1B4A"/>
                </a:solidFill>
              </a:rPr>
              <a:t>(C5, C7, C8, C9, C10, C14, C15 et C16)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70B436B3-7029-44C7-9788-ECC9B4EB52A0}"/>
              </a:ext>
            </a:extLst>
          </p:cNvPr>
          <p:cNvSpPr txBox="1"/>
          <p:nvPr/>
        </p:nvSpPr>
        <p:spPr>
          <a:xfrm>
            <a:off x="3839239" y="4201337"/>
            <a:ext cx="75240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07 compétences en </a:t>
            </a:r>
            <a:r>
              <a:rPr lang="fr-FR" sz="2800" b="1" dirty="0">
                <a:solidFill>
                  <a:srgbClr val="42AFB6"/>
                </a:solidFill>
              </a:rPr>
              <a:t>Anglais</a:t>
            </a:r>
            <a:br>
              <a:rPr lang="fr-FR" sz="2800" b="1" dirty="0">
                <a:solidFill>
                  <a:srgbClr val="42AFB6"/>
                </a:solidFill>
              </a:rPr>
            </a:br>
            <a:r>
              <a:rPr lang="fr-FR" sz="2800" b="1" i="1" dirty="0">
                <a:solidFill>
                  <a:srgbClr val="42AFB6"/>
                </a:solidFill>
              </a:rPr>
              <a:t>(C9, C10, C11,C12,C13, C15 et C16)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9605EF0F-A219-47ED-BE70-E2EEDE71B813}"/>
              </a:ext>
            </a:extLst>
          </p:cNvPr>
          <p:cNvSpPr txBox="1"/>
          <p:nvPr/>
        </p:nvSpPr>
        <p:spPr>
          <a:xfrm>
            <a:off x="3857944" y="5674682"/>
            <a:ext cx="75240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07 compétences en 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TIC</a:t>
            </a:r>
          </a:p>
          <a:p>
            <a:pPr algn="ctr"/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(C1, C2, C3,C4,C5, C13 et C16)</a:t>
            </a:r>
          </a:p>
        </p:txBody>
      </p:sp>
    </p:spTree>
    <p:extLst>
      <p:ext uri="{BB962C8B-B14F-4D97-AF65-F5344CB8AC3E}">
        <p14:creationId xmlns:p14="http://schemas.microsoft.com/office/powerpoint/2010/main" xmlns="" val="1395511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54B29AF-E033-4BE3-9ACA-4C4FD93E5D69}"/>
              </a:ext>
            </a:extLst>
          </p:cNvPr>
          <p:cNvSpPr txBox="1"/>
          <p:nvPr/>
        </p:nvSpPr>
        <p:spPr>
          <a:xfrm>
            <a:off x="700666" y="125456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</a:rPr>
              <a:t>C 06 </a:t>
            </a:r>
          </a:p>
          <a:p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0BBD5506-1C43-434C-AA68-787ABBC5FBC7}"/>
              </a:ext>
            </a:extLst>
          </p:cNvPr>
          <p:cNvSpPr txBox="1"/>
          <p:nvPr/>
        </p:nvSpPr>
        <p:spPr>
          <a:xfrm>
            <a:off x="1932315" y="1276708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Savoir mobiliser les connaissances et les compétences en situation (intelligence de la tâche)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A0DD8B3-545A-4133-8882-C0BB8D0FD61C}"/>
              </a:ext>
            </a:extLst>
          </p:cNvPr>
          <p:cNvSpPr txBox="1"/>
          <p:nvPr/>
        </p:nvSpPr>
        <p:spPr>
          <a:xfrm>
            <a:off x="681490" y="265694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A7D"/>
                </a:solidFill>
              </a:rPr>
              <a:t>C 07 </a:t>
            </a:r>
          </a:p>
          <a:p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97A18E1E-E7FD-4A11-84B4-7CBC50456DAB}"/>
              </a:ext>
            </a:extLst>
          </p:cNvPr>
          <p:cNvSpPr txBox="1"/>
          <p:nvPr/>
        </p:nvSpPr>
        <p:spPr>
          <a:xfrm>
            <a:off x="1932315" y="2743199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Mener une réflexion théorique et épistémologique sur les fondements de la recherche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551D578-F324-4929-82C5-E7E9FEC88D2F}"/>
              </a:ext>
            </a:extLst>
          </p:cNvPr>
          <p:cNvSpPr txBox="1"/>
          <p:nvPr/>
        </p:nvSpPr>
        <p:spPr>
          <a:xfrm>
            <a:off x="681490" y="3969625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2"/>
                </a:solidFill>
              </a:rPr>
              <a:t>C 08 </a:t>
            </a:r>
          </a:p>
          <a:p>
            <a:endParaRPr lang="fr-FR" sz="1400" dirty="0">
              <a:solidFill>
                <a:schemeClr val="accent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96DF5CC9-AC3F-41B1-80C1-879994A6664F}"/>
              </a:ext>
            </a:extLst>
          </p:cNvPr>
          <p:cNvSpPr txBox="1"/>
          <p:nvPr/>
        </p:nvSpPr>
        <p:spPr>
          <a:xfrm>
            <a:off x="1932315" y="4063040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les capacités intellectuelles pour l’acquisition et la diffusion de la connaissance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D131B2D-E6D1-4287-BFD9-030BB8B36F32}"/>
              </a:ext>
            </a:extLst>
          </p:cNvPr>
          <p:cNvSpPr txBox="1"/>
          <p:nvPr/>
        </p:nvSpPr>
        <p:spPr>
          <a:xfrm>
            <a:off x="638829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50"/>
                </a:solidFill>
              </a:rPr>
              <a:t>C 12 </a:t>
            </a:r>
          </a:p>
          <a:p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9AC6CFE5-E527-4041-909F-73350D9D79C0}"/>
              </a:ext>
            </a:extLst>
          </p:cNvPr>
          <p:cNvSpPr txBox="1"/>
          <p:nvPr/>
        </p:nvSpPr>
        <p:spPr>
          <a:xfrm>
            <a:off x="1932315" y="5352103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transversales : Aptitude à l'analyse/la synthèse/l’argumentation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CBD582E4-B124-4E35-92AC-861E8B05A4D5}"/>
              </a:ext>
            </a:extLst>
          </p:cNvPr>
          <p:cNvSpPr txBox="1"/>
          <p:nvPr/>
        </p:nvSpPr>
        <p:spPr>
          <a:xfrm>
            <a:off x="7234688" y="1254559"/>
            <a:ext cx="432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à s’autoévaluer et à travailler en ligne (développer l’autonomie)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51761292-D135-48EC-9E22-1A3585E3AE13}"/>
              </a:ext>
            </a:extLst>
          </p:cNvPr>
          <p:cNvSpPr txBox="1"/>
          <p:nvPr/>
        </p:nvSpPr>
        <p:spPr>
          <a:xfrm>
            <a:off x="7194431" y="2753301"/>
            <a:ext cx="432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les initiatives et l’innovation sur le plan du savoir et du savoir-faire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8D6FFFE5-A7F8-49FF-A5DE-F393C9D3FAD6}"/>
              </a:ext>
            </a:extLst>
          </p:cNvPr>
          <p:cNvSpPr txBox="1"/>
          <p:nvPr/>
        </p:nvSpPr>
        <p:spPr>
          <a:xfrm>
            <a:off x="7194428" y="3969625"/>
            <a:ext cx="432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l’esprit entrepreneurial et de leadership chez le doctorant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F149A7B1-7C8C-4A47-929C-5CC9EF38B59B}"/>
              </a:ext>
            </a:extLst>
          </p:cNvPr>
          <p:cNvSpPr txBox="1"/>
          <p:nvPr/>
        </p:nvSpPr>
        <p:spPr>
          <a:xfrm>
            <a:off x="7194428" y="5174110"/>
            <a:ext cx="432000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S’approprier la règlementation Universitaire en matière d’enseignement et de recherche en adéquation avec l’éthique et la déontologie universitaire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8CCB8E8C-2C0E-4A7C-A909-EB5DCA653DAA}"/>
              </a:ext>
            </a:extLst>
          </p:cNvPr>
          <p:cNvSpPr txBox="1"/>
          <p:nvPr/>
        </p:nvSpPr>
        <p:spPr>
          <a:xfrm>
            <a:off x="6010688" y="1198124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</a:rPr>
              <a:t>C 13 </a:t>
            </a:r>
          </a:p>
          <a:p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7577565A-294C-41C1-94A6-FA893C6FC521}"/>
              </a:ext>
            </a:extLst>
          </p:cNvPr>
          <p:cNvSpPr txBox="1"/>
          <p:nvPr/>
        </p:nvSpPr>
        <p:spPr>
          <a:xfrm>
            <a:off x="5970428" y="2691447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F0"/>
                </a:solidFill>
              </a:rPr>
              <a:t>C 14 </a:t>
            </a:r>
          </a:p>
          <a:p>
            <a:endParaRPr lang="fr-FR" sz="1400" dirty="0">
              <a:solidFill>
                <a:srgbClr val="00B0F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ED90EA05-C406-44B7-8397-61896E65CF8A}"/>
              </a:ext>
            </a:extLst>
          </p:cNvPr>
          <p:cNvSpPr txBox="1"/>
          <p:nvPr/>
        </p:nvSpPr>
        <p:spPr>
          <a:xfrm>
            <a:off x="5970428" y="3895932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6"/>
                </a:solidFill>
              </a:rPr>
              <a:t>C 15 </a:t>
            </a:r>
          </a:p>
          <a:p>
            <a:endParaRPr lang="fr-FR" sz="1400" dirty="0">
              <a:solidFill>
                <a:schemeClr val="accent6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F0E7D042-4AB5-477F-BA10-91114899D1EF}"/>
              </a:ext>
            </a:extLst>
          </p:cNvPr>
          <p:cNvSpPr txBox="1"/>
          <p:nvPr/>
        </p:nvSpPr>
        <p:spPr>
          <a:xfrm>
            <a:off x="5978578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C 16 </a:t>
            </a:r>
          </a:p>
          <a:p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1242749" y="483820"/>
            <a:ext cx="9706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ANNEXE n° 1 : </a:t>
            </a:r>
            <a:r>
              <a:rPr lang="fr-FR" sz="2000" b="1" dirty="0">
                <a:solidFill>
                  <a:srgbClr val="007A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Huit (08)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Compétences à développer </a:t>
            </a:r>
            <a:r>
              <a:rPr lang="fr-FR" sz="2000" b="1" dirty="0">
                <a:solidFill>
                  <a:srgbClr val="007A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Didactique</a:t>
            </a:r>
            <a:endParaRPr lang="ar-DZ" sz="2000" b="1" dirty="0">
              <a:solidFill>
                <a:srgbClr val="007A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91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54B29AF-E033-4BE3-9ACA-4C4FD93E5D69}"/>
              </a:ext>
            </a:extLst>
          </p:cNvPr>
          <p:cNvSpPr txBox="1"/>
          <p:nvPr/>
        </p:nvSpPr>
        <p:spPr>
          <a:xfrm>
            <a:off x="700666" y="125456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</a:rPr>
              <a:t>C 05 </a:t>
            </a:r>
          </a:p>
          <a:p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0BBD5506-1C43-434C-AA68-787ABBC5FBC7}"/>
              </a:ext>
            </a:extLst>
          </p:cNvPr>
          <p:cNvSpPr txBox="1"/>
          <p:nvPr/>
        </p:nvSpPr>
        <p:spPr>
          <a:xfrm>
            <a:off x="1932315" y="1276708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Sensibiliser à l’éthique et à la déontologie en recherche scientifique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A0DD8B3-545A-4133-8882-C0BB8D0FD61C}"/>
              </a:ext>
            </a:extLst>
          </p:cNvPr>
          <p:cNvSpPr txBox="1"/>
          <p:nvPr/>
        </p:nvSpPr>
        <p:spPr>
          <a:xfrm>
            <a:off x="681490" y="265694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A7D"/>
                </a:solidFill>
              </a:rPr>
              <a:t>C 07 </a:t>
            </a:r>
          </a:p>
          <a:p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97A18E1E-E7FD-4A11-84B4-7CBC50456DAB}"/>
              </a:ext>
            </a:extLst>
          </p:cNvPr>
          <p:cNvSpPr txBox="1"/>
          <p:nvPr/>
        </p:nvSpPr>
        <p:spPr>
          <a:xfrm>
            <a:off x="1932315" y="2743199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Mener une réflexion théorique et épistémologique sur les fondements de la recherche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551D578-F324-4929-82C5-E7E9FEC88D2F}"/>
              </a:ext>
            </a:extLst>
          </p:cNvPr>
          <p:cNvSpPr txBox="1"/>
          <p:nvPr/>
        </p:nvSpPr>
        <p:spPr>
          <a:xfrm>
            <a:off x="681490" y="3969625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2"/>
                </a:solidFill>
              </a:rPr>
              <a:t>C 08 </a:t>
            </a:r>
          </a:p>
          <a:p>
            <a:endParaRPr lang="fr-FR" sz="1400" dirty="0">
              <a:solidFill>
                <a:schemeClr val="accent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96DF5CC9-AC3F-41B1-80C1-879994A6664F}"/>
              </a:ext>
            </a:extLst>
          </p:cNvPr>
          <p:cNvSpPr txBox="1"/>
          <p:nvPr/>
        </p:nvSpPr>
        <p:spPr>
          <a:xfrm>
            <a:off x="1932315" y="4063040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les capacités intellectuelles pour l’acquisition et la diffusion de la connaissance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D131B2D-E6D1-4287-BFD9-030BB8B36F32}"/>
              </a:ext>
            </a:extLst>
          </p:cNvPr>
          <p:cNvSpPr txBox="1"/>
          <p:nvPr/>
        </p:nvSpPr>
        <p:spPr>
          <a:xfrm>
            <a:off x="638829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50"/>
                </a:solidFill>
              </a:rPr>
              <a:t>C 09 </a:t>
            </a:r>
          </a:p>
          <a:p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9AC6CFE5-E527-4041-909F-73350D9D79C0}"/>
              </a:ext>
            </a:extLst>
          </p:cNvPr>
          <p:cNvSpPr txBox="1"/>
          <p:nvPr/>
        </p:nvSpPr>
        <p:spPr>
          <a:xfrm>
            <a:off x="1932315" y="5352103"/>
            <a:ext cx="3960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l’esprit critique permettant au doctorant de participer activement à la prospérité de la société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CBD582E4-B124-4E35-92AC-861E8B05A4D5}"/>
              </a:ext>
            </a:extLst>
          </p:cNvPr>
          <p:cNvSpPr txBox="1"/>
          <p:nvPr/>
        </p:nvSpPr>
        <p:spPr>
          <a:xfrm>
            <a:off x="7234688" y="1254559"/>
            <a:ext cx="432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Acquérir l’esprit ouvert et le respect de l’autre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51761292-D135-48EC-9E22-1A3585E3AE13}"/>
              </a:ext>
            </a:extLst>
          </p:cNvPr>
          <p:cNvSpPr txBox="1"/>
          <p:nvPr/>
        </p:nvSpPr>
        <p:spPr>
          <a:xfrm>
            <a:off x="7194431" y="2753301"/>
            <a:ext cx="432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les initiatives et l’innovation sur le plan du savoir et du savoir-faire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8D6FFFE5-A7F8-49FF-A5DE-F393C9D3FAD6}"/>
              </a:ext>
            </a:extLst>
          </p:cNvPr>
          <p:cNvSpPr txBox="1"/>
          <p:nvPr/>
        </p:nvSpPr>
        <p:spPr>
          <a:xfrm>
            <a:off x="7194428" y="3969625"/>
            <a:ext cx="432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l’esprit entrepreneurial et de leadership chez le doctorant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F149A7B1-7C8C-4A47-929C-5CC9EF38B59B}"/>
              </a:ext>
            </a:extLst>
          </p:cNvPr>
          <p:cNvSpPr txBox="1"/>
          <p:nvPr/>
        </p:nvSpPr>
        <p:spPr>
          <a:xfrm>
            <a:off x="7194428" y="5174110"/>
            <a:ext cx="432000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S’approprier la règlementation Universitaire en matière d’enseignement et de recherche en adéquation avec l’éthique et la déontologie universitaire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8CCB8E8C-2C0E-4A7C-A909-EB5DCA653DAA}"/>
              </a:ext>
            </a:extLst>
          </p:cNvPr>
          <p:cNvSpPr txBox="1"/>
          <p:nvPr/>
        </p:nvSpPr>
        <p:spPr>
          <a:xfrm>
            <a:off x="6010688" y="1198124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</a:rPr>
              <a:t>C 10 </a:t>
            </a:r>
          </a:p>
          <a:p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7577565A-294C-41C1-94A6-FA893C6FC521}"/>
              </a:ext>
            </a:extLst>
          </p:cNvPr>
          <p:cNvSpPr txBox="1"/>
          <p:nvPr/>
        </p:nvSpPr>
        <p:spPr>
          <a:xfrm>
            <a:off x="5970428" y="2691447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F0"/>
                </a:solidFill>
              </a:rPr>
              <a:t>C 14 </a:t>
            </a:r>
          </a:p>
          <a:p>
            <a:endParaRPr lang="fr-FR" sz="1400" dirty="0">
              <a:solidFill>
                <a:srgbClr val="00B0F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ED90EA05-C406-44B7-8397-61896E65CF8A}"/>
              </a:ext>
            </a:extLst>
          </p:cNvPr>
          <p:cNvSpPr txBox="1"/>
          <p:nvPr/>
        </p:nvSpPr>
        <p:spPr>
          <a:xfrm>
            <a:off x="5970428" y="3895932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6"/>
                </a:solidFill>
              </a:rPr>
              <a:t>C 15 </a:t>
            </a:r>
          </a:p>
          <a:p>
            <a:endParaRPr lang="fr-FR" sz="1400" dirty="0">
              <a:solidFill>
                <a:schemeClr val="accent6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F0E7D042-4AB5-477F-BA10-91114899D1EF}"/>
              </a:ext>
            </a:extLst>
          </p:cNvPr>
          <p:cNvSpPr txBox="1"/>
          <p:nvPr/>
        </p:nvSpPr>
        <p:spPr>
          <a:xfrm>
            <a:off x="5978578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C 16 </a:t>
            </a:r>
          </a:p>
          <a:p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1177025" y="483820"/>
            <a:ext cx="98379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ANNEXE n° 1 : </a:t>
            </a:r>
            <a:r>
              <a:rPr lang="fr-FR" sz="2000" b="1" dirty="0">
                <a:solidFill>
                  <a:srgbClr val="CB1B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Huit (08)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Compétences à développer </a:t>
            </a:r>
            <a:r>
              <a:rPr lang="fr-FR" sz="2000" b="1" dirty="0">
                <a:solidFill>
                  <a:srgbClr val="CB1B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Philosophie</a:t>
            </a:r>
            <a:endParaRPr lang="ar-DZ" sz="2000" b="1" dirty="0">
              <a:solidFill>
                <a:srgbClr val="CB1B4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49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54B29AF-E033-4BE3-9ACA-4C4FD93E5D69}"/>
              </a:ext>
            </a:extLst>
          </p:cNvPr>
          <p:cNvSpPr txBox="1"/>
          <p:nvPr/>
        </p:nvSpPr>
        <p:spPr>
          <a:xfrm>
            <a:off x="700666" y="125456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</a:rPr>
              <a:t>C 09 </a:t>
            </a:r>
          </a:p>
          <a:p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0BBD5506-1C43-434C-AA68-787ABBC5FBC7}"/>
              </a:ext>
            </a:extLst>
          </p:cNvPr>
          <p:cNvSpPr txBox="1"/>
          <p:nvPr/>
        </p:nvSpPr>
        <p:spPr>
          <a:xfrm>
            <a:off x="1932315" y="1276708"/>
            <a:ext cx="3960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l’esprit critique permettant au doctorant de participer activement à la prospérité de la société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A0DD8B3-545A-4133-8882-C0BB8D0FD61C}"/>
              </a:ext>
            </a:extLst>
          </p:cNvPr>
          <p:cNvSpPr txBox="1"/>
          <p:nvPr/>
        </p:nvSpPr>
        <p:spPr>
          <a:xfrm>
            <a:off x="681490" y="265694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A7D"/>
                </a:solidFill>
              </a:rPr>
              <a:t>C 10 </a:t>
            </a:r>
          </a:p>
          <a:p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97A18E1E-E7FD-4A11-84B4-7CBC50456DAB}"/>
              </a:ext>
            </a:extLst>
          </p:cNvPr>
          <p:cNvSpPr txBox="1"/>
          <p:nvPr/>
        </p:nvSpPr>
        <p:spPr>
          <a:xfrm>
            <a:off x="1932315" y="2743199"/>
            <a:ext cx="396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Acquérir l’esprit ouvert et le respect de l’autre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551D578-F324-4929-82C5-E7E9FEC88D2F}"/>
              </a:ext>
            </a:extLst>
          </p:cNvPr>
          <p:cNvSpPr txBox="1"/>
          <p:nvPr/>
        </p:nvSpPr>
        <p:spPr>
          <a:xfrm>
            <a:off x="681490" y="3969625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2"/>
                </a:solidFill>
              </a:rPr>
              <a:t>C 11 </a:t>
            </a:r>
          </a:p>
          <a:p>
            <a:endParaRPr lang="fr-FR" sz="1400" dirty="0">
              <a:solidFill>
                <a:schemeClr val="accent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96DF5CC9-AC3F-41B1-80C1-879994A6664F}"/>
              </a:ext>
            </a:extLst>
          </p:cNvPr>
          <p:cNvSpPr txBox="1"/>
          <p:nvPr/>
        </p:nvSpPr>
        <p:spPr>
          <a:xfrm>
            <a:off x="1932315" y="4063040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linguistiques : Compréhension et Production orale et </a:t>
            </a:r>
            <a:r>
              <a:rPr lang="fr-FR" sz="2000" b="1" dirty="0" err="1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écritence</a:t>
            </a:r>
            <a:endParaRPr lang="fr-FR" sz="2000" b="1" dirty="0">
              <a:solidFill>
                <a:srgbClr val="282F39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D131B2D-E6D1-4287-BFD9-030BB8B36F32}"/>
              </a:ext>
            </a:extLst>
          </p:cNvPr>
          <p:cNvSpPr txBox="1"/>
          <p:nvPr/>
        </p:nvSpPr>
        <p:spPr>
          <a:xfrm>
            <a:off x="638829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50"/>
                </a:solidFill>
              </a:rPr>
              <a:t>C 12 </a:t>
            </a:r>
          </a:p>
          <a:p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9AC6CFE5-E527-4041-909F-73350D9D79C0}"/>
              </a:ext>
            </a:extLst>
          </p:cNvPr>
          <p:cNvSpPr txBox="1"/>
          <p:nvPr/>
        </p:nvSpPr>
        <p:spPr>
          <a:xfrm>
            <a:off x="1932315" y="5352103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transversales : Aptitude à l'analyse/la synthèse/l’argumentation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CBD582E4-B124-4E35-92AC-861E8B05A4D5}"/>
              </a:ext>
            </a:extLst>
          </p:cNvPr>
          <p:cNvSpPr txBox="1"/>
          <p:nvPr/>
        </p:nvSpPr>
        <p:spPr>
          <a:xfrm>
            <a:off x="7234688" y="1254559"/>
            <a:ext cx="432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à s’autoévaluer et à travailler en ligne (développer l’autonomie)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8D6FFFE5-A7F8-49FF-A5DE-F393C9D3FAD6}"/>
              </a:ext>
            </a:extLst>
          </p:cNvPr>
          <p:cNvSpPr txBox="1"/>
          <p:nvPr/>
        </p:nvSpPr>
        <p:spPr>
          <a:xfrm>
            <a:off x="7234688" y="2795439"/>
            <a:ext cx="432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Développer l’esprit entrepreneurial et de leadership chez le doctorant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F149A7B1-7C8C-4A47-929C-5CC9EF38B59B}"/>
              </a:ext>
            </a:extLst>
          </p:cNvPr>
          <p:cNvSpPr txBox="1"/>
          <p:nvPr/>
        </p:nvSpPr>
        <p:spPr>
          <a:xfrm>
            <a:off x="7320000" y="4290614"/>
            <a:ext cx="432000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S’approprier la règlementation Universitaire en matière d’enseignement et de recherche en adéquation avec l’éthique et la déontologie universitaire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8CCB8E8C-2C0E-4A7C-A909-EB5DCA653DAA}"/>
              </a:ext>
            </a:extLst>
          </p:cNvPr>
          <p:cNvSpPr txBox="1"/>
          <p:nvPr/>
        </p:nvSpPr>
        <p:spPr>
          <a:xfrm>
            <a:off x="6010688" y="1198124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</a:rPr>
              <a:t>C 13 </a:t>
            </a:r>
          </a:p>
          <a:p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ED90EA05-C406-44B7-8397-61896E65CF8A}"/>
              </a:ext>
            </a:extLst>
          </p:cNvPr>
          <p:cNvSpPr txBox="1"/>
          <p:nvPr/>
        </p:nvSpPr>
        <p:spPr>
          <a:xfrm>
            <a:off x="6010688" y="2640851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6"/>
                </a:solidFill>
              </a:rPr>
              <a:t>C 15 </a:t>
            </a:r>
          </a:p>
          <a:p>
            <a:endParaRPr lang="fr-FR" sz="1400" dirty="0">
              <a:solidFill>
                <a:schemeClr val="accent6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F0E7D042-4AB5-477F-BA10-91114899D1EF}"/>
              </a:ext>
            </a:extLst>
          </p:cNvPr>
          <p:cNvSpPr txBox="1"/>
          <p:nvPr/>
        </p:nvSpPr>
        <p:spPr>
          <a:xfrm>
            <a:off x="6096000" y="4121337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C 16 </a:t>
            </a:r>
          </a:p>
          <a:p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1459154" y="483820"/>
            <a:ext cx="927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ANNEXE n° 1 : </a:t>
            </a:r>
            <a:r>
              <a:rPr lang="fr-FR" sz="2000" b="1" dirty="0">
                <a:solidFill>
                  <a:srgbClr val="42AFB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Sept (07)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Compétences à développer </a:t>
            </a:r>
            <a:r>
              <a:rPr lang="fr-FR" sz="2000" b="1" dirty="0">
                <a:solidFill>
                  <a:srgbClr val="42AFB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Anglais</a:t>
            </a:r>
            <a:endParaRPr lang="ar-DZ" sz="2000" b="1" dirty="0">
              <a:solidFill>
                <a:srgbClr val="42AFB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49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54B29AF-E033-4BE3-9ACA-4C4FD93E5D69}"/>
              </a:ext>
            </a:extLst>
          </p:cNvPr>
          <p:cNvSpPr txBox="1"/>
          <p:nvPr/>
        </p:nvSpPr>
        <p:spPr>
          <a:xfrm>
            <a:off x="700666" y="125456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</a:rPr>
              <a:t>C 01 </a:t>
            </a:r>
          </a:p>
          <a:p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0BBD5506-1C43-434C-AA68-787ABBC5FBC7}"/>
              </a:ext>
            </a:extLst>
          </p:cNvPr>
          <p:cNvSpPr txBox="1"/>
          <p:nvPr/>
        </p:nvSpPr>
        <p:spPr>
          <a:xfrm>
            <a:off x="1932315" y="1276708"/>
            <a:ext cx="396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Respecter la propriété intellectuelle et l’utilisation des outils numériques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A0DD8B3-545A-4133-8882-C0BB8D0FD61C}"/>
              </a:ext>
            </a:extLst>
          </p:cNvPr>
          <p:cNvSpPr txBox="1"/>
          <p:nvPr/>
        </p:nvSpPr>
        <p:spPr>
          <a:xfrm>
            <a:off x="681490" y="2656940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A7D"/>
                </a:solidFill>
              </a:rPr>
              <a:t>C 02 </a:t>
            </a:r>
          </a:p>
          <a:p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97A18E1E-E7FD-4A11-84B4-7CBC50456DAB}"/>
              </a:ext>
            </a:extLst>
          </p:cNvPr>
          <p:cNvSpPr txBox="1"/>
          <p:nvPr/>
        </p:nvSpPr>
        <p:spPr>
          <a:xfrm>
            <a:off x="1932315" y="2743199"/>
            <a:ext cx="396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Editer un contenu scientifique fiable et de qualité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551D578-F324-4929-82C5-E7E9FEC88D2F}"/>
              </a:ext>
            </a:extLst>
          </p:cNvPr>
          <p:cNvSpPr txBox="1"/>
          <p:nvPr/>
        </p:nvSpPr>
        <p:spPr>
          <a:xfrm>
            <a:off x="681490" y="3969625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2"/>
                </a:solidFill>
              </a:rPr>
              <a:t>C 03 </a:t>
            </a:r>
          </a:p>
          <a:p>
            <a:endParaRPr lang="fr-FR" sz="1400" dirty="0">
              <a:solidFill>
                <a:schemeClr val="accent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96DF5CC9-AC3F-41B1-80C1-879994A6664F}"/>
              </a:ext>
            </a:extLst>
          </p:cNvPr>
          <p:cNvSpPr txBox="1"/>
          <p:nvPr/>
        </p:nvSpPr>
        <p:spPr>
          <a:xfrm>
            <a:off x="1932315" y="4063040"/>
            <a:ext cx="396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Adhérer aux réseaux académiques (Google scholar, </a:t>
            </a:r>
            <a:r>
              <a:rPr lang="fr-FR" sz="2000" b="1" dirty="0" err="1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research</a:t>
            </a:r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b="1" dirty="0" err="1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gates</a:t>
            </a:r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sz="2000" b="1" dirty="0" err="1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etc</a:t>
            </a:r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D131B2D-E6D1-4287-BFD9-030BB8B36F32}"/>
              </a:ext>
            </a:extLst>
          </p:cNvPr>
          <p:cNvSpPr txBox="1"/>
          <p:nvPr/>
        </p:nvSpPr>
        <p:spPr>
          <a:xfrm>
            <a:off x="638829" y="5266269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50"/>
                </a:solidFill>
              </a:rPr>
              <a:t>C 04 </a:t>
            </a:r>
          </a:p>
          <a:p>
            <a:endParaRPr lang="fr-FR" sz="1400" dirty="0">
              <a:solidFill>
                <a:srgbClr val="00B05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9AC6CFE5-E527-4041-909F-73350D9D79C0}"/>
              </a:ext>
            </a:extLst>
          </p:cNvPr>
          <p:cNvSpPr txBox="1"/>
          <p:nvPr/>
        </p:nvSpPr>
        <p:spPr>
          <a:xfrm>
            <a:off x="1932315" y="5352103"/>
            <a:ext cx="396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Effectuer une recherche scientifique approfondie sur le web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CBD582E4-B124-4E35-92AC-861E8B05A4D5}"/>
              </a:ext>
            </a:extLst>
          </p:cNvPr>
          <p:cNvSpPr txBox="1"/>
          <p:nvPr/>
        </p:nvSpPr>
        <p:spPr>
          <a:xfrm>
            <a:off x="7234688" y="1254559"/>
            <a:ext cx="432000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Sensibiliser à l’éthique et à la déontologie en recherche scientifique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51761292-D135-48EC-9E22-1A3585E3AE13}"/>
              </a:ext>
            </a:extLst>
          </p:cNvPr>
          <p:cNvSpPr txBox="1"/>
          <p:nvPr/>
        </p:nvSpPr>
        <p:spPr>
          <a:xfrm>
            <a:off x="7194431" y="2753301"/>
            <a:ext cx="4320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Compétences à s’autoévaluer et à travailler en ligne (développer l’autonomie)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F149A7B1-7C8C-4A47-929C-5CC9EF38B59B}"/>
              </a:ext>
            </a:extLst>
          </p:cNvPr>
          <p:cNvSpPr txBox="1"/>
          <p:nvPr/>
        </p:nvSpPr>
        <p:spPr>
          <a:xfrm>
            <a:off x="7190510" y="4184770"/>
            <a:ext cx="432000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282F3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S’approprier la règlementation Universitaire en matière d’enseignement et de recherche en adéquation avec l’éthique et la déontologie universitaire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8CCB8E8C-2C0E-4A7C-A909-EB5DCA653DAA}"/>
              </a:ext>
            </a:extLst>
          </p:cNvPr>
          <p:cNvSpPr txBox="1"/>
          <p:nvPr/>
        </p:nvSpPr>
        <p:spPr>
          <a:xfrm>
            <a:off x="6010688" y="1198124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</a:rPr>
              <a:t>C 05</a:t>
            </a:r>
          </a:p>
          <a:p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7577565A-294C-41C1-94A6-FA893C6FC521}"/>
              </a:ext>
            </a:extLst>
          </p:cNvPr>
          <p:cNvSpPr txBox="1"/>
          <p:nvPr/>
        </p:nvSpPr>
        <p:spPr>
          <a:xfrm>
            <a:off x="5970428" y="2691447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B0F0"/>
                </a:solidFill>
              </a:rPr>
              <a:t>C 13 </a:t>
            </a:r>
          </a:p>
          <a:p>
            <a:endParaRPr lang="fr-FR" sz="1400" dirty="0">
              <a:solidFill>
                <a:srgbClr val="00B0F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F0E7D042-4AB5-477F-BA10-91114899D1EF}"/>
              </a:ext>
            </a:extLst>
          </p:cNvPr>
          <p:cNvSpPr txBox="1"/>
          <p:nvPr/>
        </p:nvSpPr>
        <p:spPr>
          <a:xfrm>
            <a:off x="5970428" y="3990526"/>
            <a:ext cx="122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C 16 </a:t>
            </a:r>
          </a:p>
          <a:p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1739679" y="483820"/>
            <a:ext cx="8712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ANNEXE n° 1 :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Sept (07)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Compétences à développer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TIC</a:t>
            </a:r>
            <a:endParaRPr lang="ar-DZ" sz="2000" b="1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56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B4F05829-48B6-4A3A-B875-A02762071724}"/>
              </a:ext>
            </a:extLst>
          </p:cNvPr>
          <p:cNvSpPr/>
          <p:nvPr/>
        </p:nvSpPr>
        <p:spPr>
          <a:xfrm>
            <a:off x="1618665" y="483820"/>
            <a:ext cx="895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1"/>
            <a:r>
              <a:rPr lang="fr-FR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Formation Complémentaire </a:t>
            </a:r>
            <a:r>
              <a:rPr lang="fr-FR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fr-FR" sz="2400" b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Modules de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spécialité</a:t>
            </a:r>
            <a:endParaRPr lang="ar-D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A0B5EC3-20FD-4750-B664-ED4D23FB0A55}"/>
              </a:ext>
            </a:extLst>
          </p:cNvPr>
          <p:cNvSpPr/>
          <p:nvPr/>
        </p:nvSpPr>
        <p:spPr>
          <a:xfrm>
            <a:off x="1119456" y="1651201"/>
            <a:ext cx="10078709" cy="289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900"/>
              </a:spcBef>
              <a:spcAft>
                <a:spcPts val="0"/>
              </a:spcAft>
            </a:pPr>
            <a: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Les</a:t>
            </a:r>
            <a: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modules de spécialité </a:t>
            </a:r>
            <a:r>
              <a:rPr lang="fr-FR" sz="3200" b="1" dirty="0">
                <a:latin typeface="Verdana" panose="020B0604030504040204" pitchFamily="34" charset="0"/>
              </a:rPr>
              <a:t>sont programmés par les CFD selon la formation doctorale</a:t>
            </a:r>
          </a:p>
        </p:txBody>
      </p:sp>
    </p:spTree>
    <p:extLst>
      <p:ext uri="{BB962C8B-B14F-4D97-AF65-F5344CB8AC3E}">
        <p14:creationId xmlns:p14="http://schemas.microsoft.com/office/powerpoint/2010/main" xmlns="" val="3339737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B1BD60A-D192-49CE-8007-3786EBAAAA41}"/>
              </a:ext>
            </a:extLst>
          </p:cNvPr>
          <p:cNvSpPr/>
          <p:nvPr/>
        </p:nvSpPr>
        <p:spPr>
          <a:xfrm>
            <a:off x="1179841" y="1064605"/>
            <a:ext cx="10078709" cy="289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900"/>
              </a:spcBef>
              <a:spcAft>
                <a:spcPts val="0"/>
              </a:spcAft>
            </a:pPr>
            <a:r>
              <a:rPr lang="fr-FR" sz="3200" b="1" dirty="0">
                <a:solidFill>
                  <a:srgbClr val="007A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validation des compétences </a:t>
            </a:r>
            <a:r>
              <a:rPr lang="fr-FR" sz="3200" b="1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acquises s’effectue </a:t>
            </a:r>
            <a:r>
              <a:rPr lang="fr-FR" sz="3200" b="1" dirty="0">
                <a:solidFill>
                  <a:srgbClr val="007A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dans le carnet du doctorant</a:t>
            </a:r>
            <a:r>
              <a:rPr lang="fr-FR" sz="3200" b="1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sur la base d’une </a:t>
            </a:r>
            <a:r>
              <a:rPr lang="fr-FR" sz="3200" b="1" dirty="0">
                <a:solidFill>
                  <a:srgbClr val="007A7D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évaluation formative</a:t>
            </a:r>
            <a:r>
              <a:rPr lang="fr-FR" sz="3200" b="1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3440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F09833D-0807-4305-8352-A4D91B6EF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121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686</Words>
  <Application>Microsoft Office PowerPoint</Application>
  <PresentationFormat>Personnalisé</PresentationFormat>
  <Paragraphs>110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Office Theme</vt:lpstr>
      <vt:lpstr>1_Office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a.ouari</dc:creator>
  <cp:lastModifiedBy>PC</cp:lastModifiedBy>
  <cp:revision>64</cp:revision>
  <dcterms:created xsi:type="dcterms:W3CDTF">2023-03-20T09:46:09Z</dcterms:created>
  <dcterms:modified xsi:type="dcterms:W3CDTF">2023-03-23T10:44:32Z</dcterms:modified>
</cp:coreProperties>
</file>